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4.xml" ContentType="application/vnd.openxmlformats-officedocument.presentationml.tags+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tags/tag8.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9" r:id="rId6"/>
  </p:sldMasterIdLst>
  <p:notesMasterIdLst>
    <p:notesMasterId r:id="rId49"/>
  </p:notesMasterIdLst>
  <p:handoutMasterIdLst>
    <p:handoutMasterId r:id="rId50"/>
  </p:handoutMasterIdLst>
  <p:sldIdLst>
    <p:sldId id="535" r:id="rId7"/>
    <p:sldId id="574" r:id="rId8"/>
    <p:sldId id="575" r:id="rId9"/>
    <p:sldId id="611" r:id="rId10"/>
    <p:sldId id="612" r:id="rId11"/>
    <p:sldId id="625" r:id="rId12"/>
    <p:sldId id="580" r:id="rId13"/>
    <p:sldId id="559" r:id="rId14"/>
    <p:sldId id="560" r:id="rId15"/>
    <p:sldId id="561" r:id="rId16"/>
    <p:sldId id="562" r:id="rId17"/>
    <p:sldId id="563" r:id="rId18"/>
    <p:sldId id="564" r:id="rId19"/>
    <p:sldId id="565" r:id="rId20"/>
    <p:sldId id="566" r:id="rId21"/>
    <p:sldId id="571" r:id="rId22"/>
    <p:sldId id="581" r:id="rId23"/>
    <p:sldId id="630" r:id="rId24"/>
    <p:sldId id="595" r:id="rId25"/>
    <p:sldId id="626" r:id="rId26"/>
    <p:sldId id="628" r:id="rId27"/>
    <p:sldId id="627" r:id="rId28"/>
    <p:sldId id="582" r:id="rId29"/>
    <p:sldId id="591" r:id="rId30"/>
    <p:sldId id="592" r:id="rId31"/>
    <p:sldId id="593" r:id="rId32"/>
    <p:sldId id="594" r:id="rId33"/>
    <p:sldId id="584" r:id="rId34"/>
    <p:sldId id="573" r:id="rId35"/>
    <p:sldId id="572" r:id="rId36"/>
    <p:sldId id="585" r:id="rId37"/>
    <p:sldId id="607" r:id="rId38"/>
    <p:sldId id="614" r:id="rId39"/>
    <p:sldId id="615" r:id="rId40"/>
    <p:sldId id="616" r:id="rId41"/>
    <p:sldId id="622" r:id="rId42"/>
    <p:sldId id="623" r:id="rId43"/>
    <p:sldId id="624" r:id="rId44"/>
    <p:sldId id="618" r:id="rId45"/>
    <p:sldId id="619" r:id="rId46"/>
    <p:sldId id="620" r:id="rId47"/>
    <p:sldId id="629" r:id="rId48"/>
  </p:sldIdLst>
  <p:sldSz cx="9144000" cy="6858000" type="screen4x3"/>
  <p:notesSz cx="7026275" cy="9312275"/>
  <p:defaultTextStyle>
    <a:defPPr>
      <a:defRPr lang="en-US"/>
    </a:defPPr>
    <a:lvl1pPr algn="l" rtl="0" fontAlgn="base">
      <a:spcBef>
        <a:spcPct val="0"/>
      </a:spcBef>
      <a:spcAft>
        <a:spcPct val="0"/>
      </a:spcAft>
      <a:defRPr sz="1400" kern="1200">
        <a:solidFill>
          <a:schemeClr val="tx1"/>
        </a:solidFill>
        <a:latin typeface="Arial" charset="0"/>
        <a:ea typeface="MS PGothic"/>
        <a:cs typeface="MS PGothic"/>
      </a:defRPr>
    </a:lvl1pPr>
    <a:lvl2pPr marL="457200" algn="l" rtl="0" fontAlgn="base">
      <a:spcBef>
        <a:spcPct val="0"/>
      </a:spcBef>
      <a:spcAft>
        <a:spcPct val="0"/>
      </a:spcAft>
      <a:defRPr sz="1400" kern="1200">
        <a:solidFill>
          <a:schemeClr val="tx1"/>
        </a:solidFill>
        <a:latin typeface="Arial" charset="0"/>
        <a:ea typeface="MS PGothic"/>
        <a:cs typeface="MS PGothic"/>
      </a:defRPr>
    </a:lvl2pPr>
    <a:lvl3pPr marL="914400" algn="l" rtl="0" fontAlgn="base">
      <a:spcBef>
        <a:spcPct val="0"/>
      </a:spcBef>
      <a:spcAft>
        <a:spcPct val="0"/>
      </a:spcAft>
      <a:defRPr sz="1400" kern="1200">
        <a:solidFill>
          <a:schemeClr val="tx1"/>
        </a:solidFill>
        <a:latin typeface="Arial" charset="0"/>
        <a:ea typeface="MS PGothic"/>
        <a:cs typeface="MS PGothic"/>
      </a:defRPr>
    </a:lvl3pPr>
    <a:lvl4pPr marL="1371600" algn="l" rtl="0" fontAlgn="base">
      <a:spcBef>
        <a:spcPct val="0"/>
      </a:spcBef>
      <a:spcAft>
        <a:spcPct val="0"/>
      </a:spcAft>
      <a:defRPr sz="1400" kern="1200">
        <a:solidFill>
          <a:schemeClr val="tx1"/>
        </a:solidFill>
        <a:latin typeface="Arial" charset="0"/>
        <a:ea typeface="MS PGothic"/>
        <a:cs typeface="MS PGothic"/>
      </a:defRPr>
    </a:lvl4pPr>
    <a:lvl5pPr marL="1828800" algn="l" rtl="0" fontAlgn="base">
      <a:spcBef>
        <a:spcPct val="0"/>
      </a:spcBef>
      <a:spcAft>
        <a:spcPct val="0"/>
      </a:spcAft>
      <a:defRPr sz="1400" kern="1200">
        <a:solidFill>
          <a:schemeClr val="tx1"/>
        </a:solidFill>
        <a:latin typeface="Arial" charset="0"/>
        <a:ea typeface="MS PGothic"/>
        <a:cs typeface="MS PGothic"/>
      </a:defRPr>
    </a:lvl5pPr>
    <a:lvl6pPr marL="2286000" algn="l" defTabSz="914400" rtl="0" eaLnBrk="1" latinLnBrk="0" hangingPunct="1">
      <a:defRPr sz="1400" kern="1200">
        <a:solidFill>
          <a:schemeClr val="tx1"/>
        </a:solidFill>
        <a:latin typeface="Arial" charset="0"/>
        <a:ea typeface="MS PGothic"/>
        <a:cs typeface="MS PGothic"/>
      </a:defRPr>
    </a:lvl6pPr>
    <a:lvl7pPr marL="2743200" algn="l" defTabSz="914400" rtl="0" eaLnBrk="1" latinLnBrk="0" hangingPunct="1">
      <a:defRPr sz="1400" kern="1200">
        <a:solidFill>
          <a:schemeClr val="tx1"/>
        </a:solidFill>
        <a:latin typeface="Arial" charset="0"/>
        <a:ea typeface="MS PGothic"/>
        <a:cs typeface="MS PGothic"/>
      </a:defRPr>
    </a:lvl7pPr>
    <a:lvl8pPr marL="3200400" algn="l" defTabSz="914400" rtl="0" eaLnBrk="1" latinLnBrk="0" hangingPunct="1">
      <a:defRPr sz="1400" kern="1200">
        <a:solidFill>
          <a:schemeClr val="tx1"/>
        </a:solidFill>
        <a:latin typeface="Arial" charset="0"/>
        <a:ea typeface="MS PGothic"/>
        <a:cs typeface="MS PGothic"/>
      </a:defRPr>
    </a:lvl8pPr>
    <a:lvl9pPr marL="3657600" algn="l" defTabSz="914400" rtl="0" eaLnBrk="1" latinLnBrk="0" hangingPunct="1">
      <a:defRPr sz="1400" kern="1200">
        <a:solidFill>
          <a:schemeClr val="tx1"/>
        </a:solidFill>
        <a:latin typeface="Arial" charset="0"/>
        <a:ea typeface="MS PGothic"/>
        <a:cs typeface="MS PGothic"/>
      </a:defRPr>
    </a:lvl9pPr>
  </p:defaultTextStyle>
  <p:extLst>
    <p:ext uri="{EFAFB233-063F-42B5-8137-9DF3F51BA10A}">
      <p15:sldGuideLst xmlns:p15="http://schemas.microsoft.com/office/powerpoint/2012/main">
        <p15:guide id="1" orient="horz" pos="2367">
          <p15:clr>
            <a:srgbClr val="A4A3A4"/>
          </p15:clr>
        </p15:guide>
        <p15:guide id="2" orient="horz" pos="2514">
          <p15:clr>
            <a:srgbClr val="A4A3A4"/>
          </p15:clr>
        </p15:guide>
        <p15:guide id="3" orient="horz" pos="335">
          <p15:clr>
            <a:srgbClr val="A4A3A4"/>
          </p15:clr>
        </p15:guide>
        <p15:guide id="4" orient="horz" pos="703">
          <p15:clr>
            <a:srgbClr val="A4A3A4"/>
          </p15:clr>
        </p15:guide>
        <p15:guide id="5" pos="181">
          <p15:clr>
            <a:srgbClr val="A4A3A4"/>
          </p15:clr>
        </p15:guide>
        <p15:guide id="6" pos="5459">
          <p15:clr>
            <a:srgbClr val="A4A3A4"/>
          </p15:clr>
        </p15:guide>
        <p15:guide id="7" pos="5206">
          <p15:clr>
            <a:srgbClr val="A4A3A4"/>
          </p15:clr>
        </p15:guide>
        <p15:guide id="8" pos="5615">
          <p15:clr>
            <a:srgbClr val="A4A3A4"/>
          </p15:clr>
        </p15:guide>
        <p15:guide id="9" pos="331">
          <p15:clr>
            <a:srgbClr val="A4A3A4"/>
          </p15:clr>
        </p15:guide>
        <p15:guide id="10" orient="horz" pos="975">
          <p15:clr>
            <a:srgbClr val="A4A3A4"/>
          </p15:clr>
        </p15:guide>
        <p15:guide id="11" pos="5169">
          <p15:clr>
            <a:srgbClr val="A4A3A4"/>
          </p15:clr>
        </p15:guide>
        <p15:guide id="12" pos="4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glok" initials="" lastIdx="10" clrIdx="0"/>
  <p:cmAuthor id="1" name="hamlib" initials="" lastIdx="6" clrIdx="1"/>
  <p:cmAuthor id="2" name="Michelle Faurot" initials="MF" lastIdx="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B9E"/>
    <a:srgbClr val="FFCC00"/>
    <a:srgbClr val="502DB1"/>
    <a:srgbClr val="3838A6"/>
    <a:srgbClr val="ED8013"/>
    <a:srgbClr val="E8F0F8"/>
    <a:srgbClr val="F2F7FB"/>
    <a:srgbClr val="F4F8FB"/>
    <a:srgbClr val="FFFFCC"/>
    <a:srgbClr val="DD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77" autoAdjust="0"/>
    <p:restoredTop sz="96433" autoAdjust="0"/>
  </p:normalViewPr>
  <p:slideViewPr>
    <p:cSldViewPr snapToGrid="0">
      <p:cViewPr varScale="1">
        <p:scale>
          <a:sx n="37" d="100"/>
          <a:sy n="37" d="100"/>
        </p:scale>
        <p:origin x="1392" y="72"/>
      </p:cViewPr>
      <p:guideLst>
        <p:guide orient="horz" pos="2367"/>
        <p:guide orient="horz" pos="2514"/>
        <p:guide orient="horz" pos="335"/>
        <p:guide orient="horz" pos="703"/>
        <p:guide pos="181"/>
        <p:guide pos="5459"/>
        <p:guide pos="5206"/>
        <p:guide pos="5615"/>
        <p:guide pos="331"/>
        <p:guide orient="horz" pos="975"/>
        <p:guide pos="5169"/>
        <p:guide pos="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68"/>
    </p:cViewPr>
  </p:sorterViewPr>
  <p:notesViewPr>
    <p:cSldViewPr snapToGrid="0">
      <p:cViewPr varScale="1">
        <p:scale>
          <a:sx n="56" d="100"/>
          <a:sy n="56" d="100"/>
        </p:scale>
        <p:origin x="197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commentAuthors" Target="commentAuthors.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4225D1-4D05-45FF-862A-A5C4CA766D7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064C6F5-A1B2-4A1F-8657-791D05516046}">
      <dgm:prSet custT="1"/>
      <dgm:spPr>
        <a:solidFill>
          <a:schemeClr val="accent2"/>
        </a:solidFill>
      </dgm:spPr>
      <dgm:t>
        <a:bodyPr/>
        <a:lstStyle/>
        <a:p>
          <a:pPr rtl="0"/>
          <a:r>
            <a:rPr lang="en-US" sz="1600" b="1" i="0" u="none" dirty="0" smtClean="0">
              <a:latin typeface="Arial Narrow" panose="020B0606020202030204" pitchFamily="34" charset="0"/>
            </a:rPr>
            <a:t>What Changed?</a:t>
          </a:r>
          <a:endParaRPr lang="en-US" sz="1600" b="0" i="0" u="none" dirty="0">
            <a:latin typeface="Arial Narrow" panose="020B0606020202030204" pitchFamily="34" charset="0"/>
          </a:endParaRPr>
        </a:p>
      </dgm:t>
    </dgm:pt>
    <dgm:pt modelId="{FAAD8201-34DA-43AC-AC87-EBFE1DFBCEF5}" type="parTrans" cxnId="{687CC17D-97F1-4F44-B80F-CD8B4549FAF6}">
      <dgm:prSet/>
      <dgm:spPr/>
      <dgm:t>
        <a:bodyPr/>
        <a:lstStyle/>
        <a:p>
          <a:endParaRPr lang="en-US" sz="1600">
            <a:latin typeface="Arial Narrow" panose="020B0606020202030204" pitchFamily="34" charset="0"/>
          </a:endParaRPr>
        </a:p>
      </dgm:t>
    </dgm:pt>
    <dgm:pt modelId="{CCE27275-71B5-4813-A7C8-8BE8391D0A82}" type="sibTrans" cxnId="{687CC17D-97F1-4F44-B80F-CD8B4549FAF6}">
      <dgm:prSet/>
      <dgm:spPr/>
      <dgm:t>
        <a:bodyPr/>
        <a:lstStyle/>
        <a:p>
          <a:endParaRPr lang="en-US" sz="1600">
            <a:latin typeface="Arial Narrow" panose="020B0606020202030204" pitchFamily="34" charset="0"/>
          </a:endParaRPr>
        </a:p>
      </dgm:t>
    </dgm:pt>
    <dgm:pt modelId="{D8DCB83D-E8F7-4FF7-A4B4-D89BCF7721F4}">
      <dgm:prSet custT="1"/>
      <dgm:spPr>
        <a:solidFill>
          <a:schemeClr val="accent2"/>
        </a:solidFill>
      </dgm:spPr>
      <dgm:t>
        <a:bodyPr/>
        <a:lstStyle/>
        <a:p>
          <a:pPr rtl="0"/>
          <a:r>
            <a:rPr lang="en-US" sz="1600" b="1" i="0" u="none" dirty="0" smtClean="0">
              <a:latin typeface="Arial Narrow" panose="020B0606020202030204" pitchFamily="34" charset="0"/>
            </a:rPr>
            <a:t>What Remained the Same?</a:t>
          </a:r>
          <a:endParaRPr lang="en-US" sz="1600" b="0" i="0" u="none" dirty="0">
            <a:latin typeface="Arial Narrow" panose="020B0606020202030204" pitchFamily="34" charset="0"/>
          </a:endParaRPr>
        </a:p>
      </dgm:t>
    </dgm:pt>
    <dgm:pt modelId="{E27BE483-8F85-4086-9423-F5C170909215}" type="parTrans" cxnId="{5EACEBC9-9D4A-403C-86BC-E6AFC216DB9A}">
      <dgm:prSet/>
      <dgm:spPr/>
      <dgm:t>
        <a:bodyPr/>
        <a:lstStyle/>
        <a:p>
          <a:endParaRPr lang="en-US" sz="1600">
            <a:latin typeface="Arial Narrow" panose="020B0606020202030204" pitchFamily="34" charset="0"/>
          </a:endParaRPr>
        </a:p>
      </dgm:t>
    </dgm:pt>
    <dgm:pt modelId="{24163F15-A2DA-4497-A754-FFE62089D192}" type="sibTrans" cxnId="{5EACEBC9-9D4A-403C-86BC-E6AFC216DB9A}">
      <dgm:prSet/>
      <dgm:spPr/>
      <dgm:t>
        <a:bodyPr/>
        <a:lstStyle/>
        <a:p>
          <a:endParaRPr lang="en-US" sz="1600">
            <a:latin typeface="Arial Narrow" panose="020B0606020202030204" pitchFamily="34" charset="0"/>
          </a:endParaRPr>
        </a:p>
      </dgm:t>
    </dgm:pt>
    <dgm:pt modelId="{E0CB076C-B09B-4E8B-A65F-B032059D4C96}">
      <dgm:prSet custT="1"/>
      <dgm:spPr/>
      <dgm:t>
        <a:bodyPr/>
        <a:lstStyle/>
        <a:p>
          <a:pPr rtl="0"/>
          <a:r>
            <a:rPr lang="en-US" sz="1600" b="0" i="0" u="none" dirty="0" smtClean="0">
              <a:latin typeface="Arial Narrow" panose="020B0606020202030204" pitchFamily="34" charset="0"/>
            </a:rPr>
            <a:t>Adjusted</a:t>
          </a:r>
          <a:r>
            <a:rPr lang="en-US" sz="1600" b="0" i="0" u="none" baseline="0" dirty="0" smtClean="0">
              <a:latin typeface="Arial Narrow" panose="020B0606020202030204" pitchFamily="34" charset="0"/>
            </a:rPr>
            <a:t>  and </a:t>
          </a:r>
          <a:r>
            <a:rPr lang="en-US" sz="1600" b="1" i="0" u="none" baseline="0" dirty="0" smtClean="0">
              <a:latin typeface="Arial Narrow" panose="020B0606020202030204" pitchFamily="34" charset="0"/>
            </a:rPr>
            <a:t>revised the language </a:t>
          </a:r>
          <a:r>
            <a:rPr lang="en-US" sz="1600" b="0" i="0" u="none" baseline="0" dirty="0" smtClean="0">
              <a:latin typeface="Arial Narrow" panose="020B0606020202030204" pitchFamily="34" charset="0"/>
            </a:rPr>
            <a:t>and </a:t>
          </a:r>
          <a:r>
            <a:rPr lang="en-US" sz="1600" b="1" i="0" u="none" baseline="0" dirty="0" smtClean="0">
              <a:latin typeface="Arial Narrow" panose="020B0606020202030204" pitchFamily="34" charset="0"/>
            </a:rPr>
            <a:t>added new language</a:t>
          </a:r>
          <a:endParaRPr lang="en-US" sz="1600" b="1" i="0" u="none" dirty="0">
            <a:latin typeface="Arial Narrow" panose="020B0606020202030204" pitchFamily="34" charset="0"/>
          </a:endParaRPr>
        </a:p>
      </dgm:t>
    </dgm:pt>
    <dgm:pt modelId="{CF0EEAE9-11C4-46CE-AACA-E424DD5305B8}" type="parTrans" cxnId="{95D9A663-9D31-44C4-A52B-D5B688413968}">
      <dgm:prSet/>
      <dgm:spPr/>
      <dgm:t>
        <a:bodyPr/>
        <a:lstStyle/>
        <a:p>
          <a:endParaRPr lang="en-US" sz="1600">
            <a:latin typeface="Arial Narrow" panose="020B0606020202030204" pitchFamily="34" charset="0"/>
          </a:endParaRPr>
        </a:p>
      </dgm:t>
    </dgm:pt>
    <dgm:pt modelId="{BFC12EBE-C873-45E2-952D-DF622645A395}" type="sibTrans" cxnId="{95D9A663-9D31-44C4-A52B-D5B688413968}">
      <dgm:prSet/>
      <dgm:spPr/>
      <dgm:t>
        <a:bodyPr/>
        <a:lstStyle/>
        <a:p>
          <a:endParaRPr lang="en-US" sz="1600">
            <a:latin typeface="Arial Narrow" panose="020B0606020202030204" pitchFamily="34" charset="0"/>
          </a:endParaRPr>
        </a:p>
      </dgm:t>
    </dgm:pt>
    <dgm:pt modelId="{1D82B51C-E5F7-4886-9D3B-5C04061BA0D2}">
      <dgm:prSet custT="1"/>
      <dgm:spPr/>
      <dgm:t>
        <a:bodyPr/>
        <a:lstStyle/>
        <a:p>
          <a:pPr rtl="0"/>
          <a:r>
            <a:rPr lang="en-US" sz="1600" b="0" i="0" u="none" baseline="0" dirty="0" smtClean="0">
              <a:latin typeface="Arial Narrow" panose="020B0606020202030204" pitchFamily="34" charset="0"/>
            </a:rPr>
            <a:t>Placed </a:t>
          </a:r>
          <a:r>
            <a:rPr lang="en-US" sz="1600" b="1" i="0" u="none" baseline="0" dirty="0" smtClean="0">
              <a:latin typeface="Arial Narrow" panose="020B0606020202030204" pitchFamily="34" charset="0"/>
            </a:rPr>
            <a:t>greater emphasis </a:t>
          </a:r>
          <a:r>
            <a:rPr lang="en-US" sz="1600" b="0" i="0" u="none" baseline="0" dirty="0" smtClean="0">
              <a:latin typeface="Arial Narrow" panose="020B0606020202030204" pitchFamily="34" charset="0"/>
            </a:rPr>
            <a:t>on institutional policies and internal controls</a:t>
          </a:r>
          <a:endParaRPr lang="en-US" sz="1600" b="0" i="0" u="none" dirty="0">
            <a:latin typeface="Arial Narrow" panose="020B0606020202030204" pitchFamily="34" charset="0"/>
          </a:endParaRPr>
        </a:p>
      </dgm:t>
    </dgm:pt>
    <dgm:pt modelId="{DFF71EBE-478A-4648-8C63-1CAC862DACAE}" type="parTrans" cxnId="{BEC899F9-FA20-4140-9F5A-CB099406215B}">
      <dgm:prSet/>
      <dgm:spPr/>
      <dgm:t>
        <a:bodyPr/>
        <a:lstStyle/>
        <a:p>
          <a:endParaRPr lang="en-US" sz="1600">
            <a:latin typeface="Arial Narrow" panose="020B0606020202030204" pitchFamily="34" charset="0"/>
          </a:endParaRPr>
        </a:p>
      </dgm:t>
    </dgm:pt>
    <dgm:pt modelId="{35F2C46A-1C46-49DB-A3EF-7F7FE2BF456B}" type="sibTrans" cxnId="{BEC899F9-FA20-4140-9F5A-CB099406215B}">
      <dgm:prSet/>
      <dgm:spPr/>
      <dgm:t>
        <a:bodyPr/>
        <a:lstStyle/>
        <a:p>
          <a:endParaRPr lang="en-US" sz="1600">
            <a:latin typeface="Arial Narrow" panose="020B0606020202030204" pitchFamily="34" charset="0"/>
          </a:endParaRPr>
        </a:p>
      </dgm:t>
    </dgm:pt>
    <dgm:pt modelId="{215C0CA8-7A91-497E-87ED-5F860D3C43A3}">
      <dgm:prSet custT="1"/>
      <dgm:spPr/>
      <dgm:t>
        <a:bodyPr/>
        <a:lstStyle/>
        <a:p>
          <a:pPr rtl="0"/>
          <a:r>
            <a:rPr lang="en-US" sz="1600" b="0" i="0" u="none" dirty="0" smtClean="0">
              <a:latin typeface="Arial Narrow" panose="020B0606020202030204" pitchFamily="34" charset="0"/>
            </a:rPr>
            <a:t>In many respects the guidance remains unchanged</a:t>
          </a:r>
          <a:endParaRPr lang="en-US" sz="1600" b="0" i="0" u="none" dirty="0">
            <a:latin typeface="Arial Narrow" panose="020B0606020202030204" pitchFamily="34" charset="0"/>
          </a:endParaRPr>
        </a:p>
      </dgm:t>
    </dgm:pt>
    <dgm:pt modelId="{048EB725-421F-4539-A87D-1DC1A20F91BF}" type="parTrans" cxnId="{1BAC0B7D-753A-48E6-8EB4-45EBA5B39A14}">
      <dgm:prSet/>
      <dgm:spPr/>
      <dgm:t>
        <a:bodyPr/>
        <a:lstStyle/>
        <a:p>
          <a:endParaRPr lang="en-US" sz="1600">
            <a:latin typeface="Arial Narrow" panose="020B0606020202030204" pitchFamily="34" charset="0"/>
          </a:endParaRPr>
        </a:p>
      </dgm:t>
    </dgm:pt>
    <dgm:pt modelId="{275C3343-05F2-4A54-83E2-617272821DC1}" type="sibTrans" cxnId="{1BAC0B7D-753A-48E6-8EB4-45EBA5B39A14}">
      <dgm:prSet/>
      <dgm:spPr/>
      <dgm:t>
        <a:bodyPr/>
        <a:lstStyle/>
        <a:p>
          <a:endParaRPr lang="en-US" sz="1600">
            <a:latin typeface="Arial Narrow" panose="020B0606020202030204" pitchFamily="34" charset="0"/>
          </a:endParaRPr>
        </a:p>
      </dgm:t>
    </dgm:pt>
    <dgm:pt modelId="{2B58DEB4-5026-46B6-AFA1-EB4B5A0E71D4}">
      <dgm:prSet custT="1"/>
      <dgm:spPr/>
      <dgm:t>
        <a:bodyPr/>
        <a:lstStyle/>
        <a:p>
          <a:pPr rtl="0"/>
          <a:r>
            <a:rPr lang="en-US" sz="1600" b="0" i="0" u="none" dirty="0" smtClean="0">
              <a:latin typeface="Arial Narrow" panose="020B0606020202030204" pitchFamily="34" charset="0"/>
            </a:rPr>
            <a:t>Combined 8 Circulars into 1</a:t>
          </a:r>
          <a:endParaRPr lang="en-US" sz="1600" b="0" i="0" u="none" dirty="0">
            <a:latin typeface="Arial Narrow" panose="020B0606020202030204" pitchFamily="34" charset="0"/>
          </a:endParaRPr>
        </a:p>
      </dgm:t>
    </dgm:pt>
    <dgm:pt modelId="{9EFE743A-89D9-4E87-957E-134C2EF13191}" type="parTrans" cxnId="{80D537BC-CD20-47F3-B401-353E0C0E8BE4}">
      <dgm:prSet/>
      <dgm:spPr/>
      <dgm:t>
        <a:bodyPr/>
        <a:lstStyle/>
        <a:p>
          <a:endParaRPr lang="en-US" sz="1600">
            <a:latin typeface="Arial Narrow" panose="020B0606020202030204" pitchFamily="34" charset="0"/>
          </a:endParaRPr>
        </a:p>
      </dgm:t>
    </dgm:pt>
    <dgm:pt modelId="{58003D74-C33D-4BD0-906F-4C13C45482F5}" type="sibTrans" cxnId="{80D537BC-CD20-47F3-B401-353E0C0E8BE4}">
      <dgm:prSet/>
      <dgm:spPr/>
      <dgm:t>
        <a:bodyPr/>
        <a:lstStyle/>
        <a:p>
          <a:endParaRPr lang="en-US" sz="1600">
            <a:latin typeface="Arial Narrow" panose="020B0606020202030204" pitchFamily="34" charset="0"/>
          </a:endParaRPr>
        </a:p>
      </dgm:t>
    </dgm:pt>
    <dgm:pt modelId="{DFEFC586-E0C8-4449-851A-CF7F3879979B}">
      <dgm:prSet custT="1"/>
      <dgm:spPr/>
      <dgm:t>
        <a:bodyPr/>
        <a:lstStyle/>
        <a:p>
          <a:pPr rtl="0"/>
          <a:r>
            <a:rPr lang="en-US" sz="1600" b="0" i="0" u="none" dirty="0" smtClean="0">
              <a:latin typeface="Arial Narrow" panose="020B0606020202030204" pitchFamily="34" charset="0"/>
            </a:rPr>
            <a:t>However, just the change itself will </a:t>
          </a:r>
          <a:r>
            <a:rPr lang="en-US" sz="1600" b="1" i="0" u="none" dirty="0" smtClean="0">
              <a:latin typeface="Arial Narrow" panose="020B0606020202030204" pitchFamily="34" charset="0"/>
            </a:rPr>
            <a:t>result in increased scrutiny </a:t>
          </a:r>
          <a:r>
            <a:rPr lang="en-US" sz="1600" b="0" i="0" u="none" dirty="0" smtClean="0">
              <a:latin typeface="Arial Narrow" panose="020B0606020202030204" pitchFamily="34" charset="0"/>
            </a:rPr>
            <a:t>because of the renewed awareness and focus</a:t>
          </a:r>
          <a:endParaRPr lang="en-US" sz="1600" b="0" i="0" u="none" dirty="0">
            <a:latin typeface="Arial Narrow" panose="020B0606020202030204" pitchFamily="34" charset="0"/>
          </a:endParaRPr>
        </a:p>
      </dgm:t>
    </dgm:pt>
    <dgm:pt modelId="{1490458D-EC30-4BD3-9360-C6B8A4223D70}" type="parTrans" cxnId="{B32C922A-9AEA-4060-9548-0410F09B3ED8}">
      <dgm:prSet/>
      <dgm:spPr/>
      <dgm:t>
        <a:bodyPr/>
        <a:lstStyle/>
        <a:p>
          <a:endParaRPr lang="en-US" sz="1600">
            <a:latin typeface="Arial Narrow" panose="020B0606020202030204" pitchFamily="34" charset="0"/>
          </a:endParaRPr>
        </a:p>
      </dgm:t>
    </dgm:pt>
    <dgm:pt modelId="{0E9A5940-ED4F-4812-A2C6-9136FD99FE31}" type="sibTrans" cxnId="{B32C922A-9AEA-4060-9548-0410F09B3ED8}">
      <dgm:prSet/>
      <dgm:spPr/>
      <dgm:t>
        <a:bodyPr/>
        <a:lstStyle/>
        <a:p>
          <a:endParaRPr lang="en-US" sz="1600">
            <a:latin typeface="Arial Narrow" panose="020B0606020202030204" pitchFamily="34" charset="0"/>
          </a:endParaRPr>
        </a:p>
      </dgm:t>
    </dgm:pt>
    <dgm:pt modelId="{B170B657-A809-432D-B28F-E392BFC7A3F1}">
      <dgm:prSet custT="1"/>
      <dgm:spPr/>
      <dgm:t>
        <a:bodyPr/>
        <a:lstStyle/>
        <a:p>
          <a:pPr rtl="0"/>
          <a:r>
            <a:rPr lang="en-US" sz="1600" b="0" i="0" u="none" baseline="0" dirty="0" smtClean="0">
              <a:latin typeface="Arial Narrow" panose="020B0606020202030204" pitchFamily="34" charset="0"/>
            </a:rPr>
            <a:t>Granted </a:t>
          </a:r>
          <a:r>
            <a:rPr lang="en-US" sz="1600" b="1" i="0" u="none" baseline="0" dirty="0" smtClean="0">
              <a:latin typeface="Arial Narrow" panose="020B0606020202030204" pitchFamily="34" charset="0"/>
            </a:rPr>
            <a:t>greater flexibility </a:t>
          </a:r>
          <a:r>
            <a:rPr lang="en-US" sz="1600" b="0" i="0" u="none" baseline="0" dirty="0" smtClean="0">
              <a:latin typeface="Arial Narrow" panose="020B0606020202030204" pitchFamily="34" charset="0"/>
            </a:rPr>
            <a:t>to the recipient</a:t>
          </a:r>
          <a:endParaRPr lang="en-US" sz="1600" b="0" i="0" u="none" dirty="0">
            <a:latin typeface="Arial Narrow" panose="020B0606020202030204" pitchFamily="34" charset="0"/>
          </a:endParaRPr>
        </a:p>
      </dgm:t>
    </dgm:pt>
    <dgm:pt modelId="{2D69D541-92D0-4736-8CBE-EFD15CF3C0D1}" type="parTrans" cxnId="{3A219150-B606-47B0-A2BF-DE7D5103160D}">
      <dgm:prSet/>
      <dgm:spPr/>
      <dgm:t>
        <a:bodyPr/>
        <a:lstStyle/>
        <a:p>
          <a:endParaRPr lang="en-US"/>
        </a:p>
      </dgm:t>
    </dgm:pt>
    <dgm:pt modelId="{9E0BD27E-3043-4120-90BD-EE59641E214E}" type="sibTrans" cxnId="{3A219150-B606-47B0-A2BF-DE7D5103160D}">
      <dgm:prSet/>
      <dgm:spPr/>
      <dgm:t>
        <a:bodyPr/>
        <a:lstStyle/>
        <a:p>
          <a:endParaRPr lang="en-US"/>
        </a:p>
      </dgm:t>
    </dgm:pt>
    <dgm:pt modelId="{1360D58A-6DFF-4AB9-A6E1-D8E5A3035450}" type="pres">
      <dgm:prSet presAssocID="{824225D1-4D05-45FF-862A-A5C4CA766D77}" presName="Name0" presStyleCnt="0">
        <dgm:presLayoutVars>
          <dgm:dir/>
          <dgm:animLvl val="lvl"/>
          <dgm:resizeHandles val="exact"/>
        </dgm:presLayoutVars>
      </dgm:prSet>
      <dgm:spPr/>
      <dgm:t>
        <a:bodyPr/>
        <a:lstStyle/>
        <a:p>
          <a:endParaRPr lang="en-US"/>
        </a:p>
      </dgm:t>
    </dgm:pt>
    <dgm:pt modelId="{C1F6A7D7-2A96-435D-96F4-8B7E66E0722D}" type="pres">
      <dgm:prSet presAssocID="{3064C6F5-A1B2-4A1F-8657-791D05516046}" presName="composite" presStyleCnt="0"/>
      <dgm:spPr/>
    </dgm:pt>
    <dgm:pt modelId="{65165A36-5BAE-4D68-A0A0-6F7DBEAD3BEF}" type="pres">
      <dgm:prSet presAssocID="{3064C6F5-A1B2-4A1F-8657-791D05516046}" presName="parTx" presStyleLbl="alignNode1" presStyleIdx="0" presStyleCnt="2">
        <dgm:presLayoutVars>
          <dgm:chMax val="0"/>
          <dgm:chPref val="0"/>
          <dgm:bulletEnabled val="1"/>
        </dgm:presLayoutVars>
      </dgm:prSet>
      <dgm:spPr/>
      <dgm:t>
        <a:bodyPr/>
        <a:lstStyle/>
        <a:p>
          <a:endParaRPr lang="en-US"/>
        </a:p>
      </dgm:t>
    </dgm:pt>
    <dgm:pt modelId="{3B7680AC-6F30-4978-8048-D9A487AC0313}" type="pres">
      <dgm:prSet presAssocID="{3064C6F5-A1B2-4A1F-8657-791D05516046}" presName="desTx" presStyleLbl="alignAccFollowNode1" presStyleIdx="0" presStyleCnt="2" custScaleY="100000">
        <dgm:presLayoutVars>
          <dgm:bulletEnabled val="1"/>
        </dgm:presLayoutVars>
      </dgm:prSet>
      <dgm:spPr/>
      <dgm:t>
        <a:bodyPr/>
        <a:lstStyle/>
        <a:p>
          <a:endParaRPr lang="en-US"/>
        </a:p>
      </dgm:t>
    </dgm:pt>
    <dgm:pt modelId="{510236BD-0245-4DF0-A10C-D48FAA15C932}" type="pres">
      <dgm:prSet presAssocID="{CCE27275-71B5-4813-A7C8-8BE8391D0A82}" presName="space" presStyleCnt="0"/>
      <dgm:spPr/>
    </dgm:pt>
    <dgm:pt modelId="{BCE8538F-4EC9-4C2E-BCB0-B09FA51D5F9A}" type="pres">
      <dgm:prSet presAssocID="{D8DCB83D-E8F7-4FF7-A4B4-D89BCF7721F4}" presName="composite" presStyleCnt="0"/>
      <dgm:spPr/>
    </dgm:pt>
    <dgm:pt modelId="{1C2ECAC1-0303-4D0A-96A5-F32DCCDAA157}" type="pres">
      <dgm:prSet presAssocID="{D8DCB83D-E8F7-4FF7-A4B4-D89BCF7721F4}" presName="parTx" presStyleLbl="alignNode1" presStyleIdx="1" presStyleCnt="2">
        <dgm:presLayoutVars>
          <dgm:chMax val="0"/>
          <dgm:chPref val="0"/>
          <dgm:bulletEnabled val="1"/>
        </dgm:presLayoutVars>
      </dgm:prSet>
      <dgm:spPr/>
      <dgm:t>
        <a:bodyPr/>
        <a:lstStyle/>
        <a:p>
          <a:endParaRPr lang="en-US"/>
        </a:p>
      </dgm:t>
    </dgm:pt>
    <dgm:pt modelId="{996F468F-C955-4DD5-80C0-79F6BBD7247C}" type="pres">
      <dgm:prSet presAssocID="{D8DCB83D-E8F7-4FF7-A4B4-D89BCF7721F4}" presName="desTx" presStyleLbl="alignAccFollowNode1" presStyleIdx="1" presStyleCnt="2" custScaleY="100000">
        <dgm:presLayoutVars>
          <dgm:bulletEnabled val="1"/>
        </dgm:presLayoutVars>
      </dgm:prSet>
      <dgm:spPr/>
      <dgm:t>
        <a:bodyPr/>
        <a:lstStyle/>
        <a:p>
          <a:endParaRPr lang="en-US"/>
        </a:p>
      </dgm:t>
    </dgm:pt>
  </dgm:ptLst>
  <dgm:cxnLst>
    <dgm:cxn modelId="{80D537BC-CD20-47F3-B401-353E0C0E8BE4}" srcId="{3064C6F5-A1B2-4A1F-8657-791D05516046}" destId="{2B58DEB4-5026-46B6-AFA1-EB4B5A0E71D4}" srcOrd="0" destOrd="0" parTransId="{9EFE743A-89D9-4E87-957E-134C2EF13191}" sibTransId="{58003D74-C33D-4BD0-906F-4C13C45482F5}"/>
    <dgm:cxn modelId="{B32C922A-9AEA-4060-9548-0410F09B3ED8}" srcId="{D8DCB83D-E8F7-4FF7-A4B4-D89BCF7721F4}" destId="{DFEFC586-E0C8-4449-851A-CF7F3879979B}" srcOrd="1" destOrd="0" parTransId="{1490458D-EC30-4BD3-9360-C6B8A4223D70}" sibTransId="{0E9A5940-ED4F-4812-A2C6-9136FD99FE31}"/>
    <dgm:cxn modelId="{A0927E3F-A38A-4F60-AE90-B91A1B42D111}" type="presOf" srcId="{215C0CA8-7A91-497E-87ED-5F860D3C43A3}" destId="{996F468F-C955-4DD5-80C0-79F6BBD7247C}" srcOrd="0" destOrd="0" presId="urn:microsoft.com/office/officeart/2005/8/layout/hList1"/>
    <dgm:cxn modelId="{BAF52055-56B2-4425-91C3-2C0E1083433C}" type="presOf" srcId="{E0CB076C-B09B-4E8B-A65F-B032059D4C96}" destId="{3B7680AC-6F30-4978-8048-D9A487AC0313}" srcOrd="0" destOrd="1" presId="urn:microsoft.com/office/officeart/2005/8/layout/hList1"/>
    <dgm:cxn modelId="{5A0D3511-E51F-49EF-9C3F-B1F578507A89}" type="presOf" srcId="{1D82B51C-E5F7-4886-9D3B-5C04061BA0D2}" destId="{3B7680AC-6F30-4978-8048-D9A487AC0313}" srcOrd="0" destOrd="3" presId="urn:microsoft.com/office/officeart/2005/8/layout/hList1"/>
    <dgm:cxn modelId="{42BF9374-2856-475B-9551-FCEE06E20B9A}" type="presOf" srcId="{B170B657-A809-432D-B28F-E392BFC7A3F1}" destId="{3B7680AC-6F30-4978-8048-D9A487AC0313}" srcOrd="0" destOrd="2" presId="urn:microsoft.com/office/officeart/2005/8/layout/hList1"/>
    <dgm:cxn modelId="{74746593-933D-45C9-90E9-A4CB5924BC67}" type="presOf" srcId="{3064C6F5-A1B2-4A1F-8657-791D05516046}" destId="{65165A36-5BAE-4D68-A0A0-6F7DBEAD3BEF}" srcOrd="0" destOrd="0" presId="urn:microsoft.com/office/officeart/2005/8/layout/hList1"/>
    <dgm:cxn modelId="{3A219150-B606-47B0-A2BF-DE7D5103160D}" srcId="{3064C6F5-A1B2-4A1F-8657-791D05516046}" destId="{B170B657-A809-432D-B28F-E392BFC7A3F1}" srcOrd="2" destOrd="0" parTransId="{2D69D541-92D0-4736-8CBE-EFD15CF3C0D1}" sibTransId="{9E0BD27E-3043-4120-90BD-EE59641E214E}"/>
    <dgm:cxn modelId="{687CC17D-97F1-4F44-B80F-CD8B4549FAF6}" srcId="{824225D1-4D05-45FF-862A-A5C4CA766D77}" destId="{3064C6F5-A1B2-4A1F-8657-791D05516046}" srcOrd="0" destOrd="0" parTransId="{FAAD8201-34DA-43AC-AC87-EBFE1DFBCEF5}" sibTransId="{CCE27275-71B5-4813-A7C8-8BE8391D0A82}"/>
    <dgm:cxn modelId="{5EACEBC9-9D4A-403C-86BC-E6AFC216DB9A}" srcId="{824225D1-4D05-45FF-862A-A5C4CA766D77}" destId="{D8DCB83D-E8F7-4FF7-A4B4-D89BCF7721F4}" srcOrd="1" destOrd="0" parTransId="{E27BE483-8F85-4086-9423-F5C170909215}" sibTransId="{24163F15-A2DA-4497-A754-FFE62089D192}"/>
    <dgm:cxn modelId="{338D8BB8-002F-4D13-BB7F-D0284C693F59}" type="presOf" srcId="{D8DCB83D-E8F7-4FF7-A4B4-D89BCF7721F4}" destId="{1C2ECAC1-0303-4D0A-96A5-F32DCCDAA157}" srcOrd="0" destOrd="0" presId="urn:microsoft.com/office/officeart/2005/8/layout/hList1"/>
    <dgm:cxn modelId="{95D9A663-9D31-44C4-A52B-D5B688413968}" srcId="{3064C6F5-A1B2-4A1F-8657-791D05516046}" destId="{E0CB076C-B09B-4E8B-A65F-B032059D4C96}" srcOrd="1" destOrd="0" parTransId="{CF0EEAE9-11C4-46CE-AACA-E424DD5305B8}" sibTransId="{BFC12EBE-C873-45E2-952D-DF622645A395}"/>
    <dgm:cxn modelId="{318C0DDA-6BF5-4FB7-9A2E-A1E1434DBF75}" type="presOf" srcId="{824225D1-4D05-45FF-862A-A5C4CA766D77}" destId="{1360D58A-6DFF-4AB9-A6E1-D8E5A3035450}" srcOrd="0" destOrd="0" presId="urn:microsoft.com/office/officeart/2005/8/layout/hList1"/>
    <dgm:cxn modelId="{1B36571C-30ED-40C6-90ED-DF9FEC8B057A}" type="presOf" srcId="{2B58DEB4-5026-46B6-AFA1-EB4B5A0E71D4}" destId="{3B7680AC-6F30-4978-8048-D9A487AC0313}" srcOrd="0" destOrd="0" presId="urn:microsoft.com/office/officeart/2005/8/layout/hList1"/>
    <dgm:cxn modelId="{A2608FC9-AE32-4633-8EAD-DBF65C3AC26E}" type="presOf" srcId="{DFEFC586-E0C8-4449-851A-CF7F3879979B}" destId="{996F468F-C955-4DD5-80C0-79F6BBD7247C}" srcOrd="0" destOrd="1" presId="urn:microsoft.com/office/officeart/2005/8/layout/hList1"/>
    <dgm:cxn modelId="{1BAC0B7D-753A-48E6-8EB4-45EBA5B39A14}" srcId="{D8DCB83D-E8F7-4FF7-A4B4-D89BCF7721F4}" destId="{215C0CA8-7A91-497E-87ED-5F860D3C43A3}" srcOrd="0" destOrd="0" parTransId="{048EB725-421F-4539-A87D-1DC1A20F91BF}" sibTransId="{275C3343-05F2-4A54-83E2-617272821DC1}"/>
    <dgm:cxn modelId="{BEC899F9-FA20-4140-9F5A-CB099406215B}" srcId="{3064C6F5-A1B2-4A1F-8657-791D05516046}" destId="{1D82B51C-E5F7-4886-9D3B-5C04061BA0D2}" srcOrd="3" destOrd="0" parTransId="{DFF71EBE-478A-4648-8C63-1CAC862DACAE}" sibTransId="{35F2C46A-1C46-49DB-A3EF-7F7FE2BF456B}"/>
    <dgm:cxn modelId="{524F82F8-6A14-4DA7-87DF-4A2588B775E9}" type="presParOf" srcId="{1360D58A-6DFF-4AB9-A6E1-D8E5A3035450}" destId="{C1F6A7D7-2A96-435D-96F4-8B7E66E0722D}" srcOrd="0" destOrd="0" presId="urn:microsoft.com/office/officeart/2005/8/layout/hList1"/>
    <dgm:cxn modelId="{9B778992-A340-4303-8745-91C5B82651D0}" type="presParOf" srcId="{C1F6A7D7-2A96-435D-96F4-8B7E66E0722D}" destId="{65165A36-5BAE-4D68-A0A0-6F7DBEAD3BEF}" srcOrd="0" destOrd="0" presId="urn:microsoft.com/office/officeart/2005/8/layout/hList1"/>
    <dgm:cxn modelId="{E452CB78-C6D5-411A-A146-FB41DA3335F8}" type="presParOf" srcId="{C1F6A7D7-2A96-435D-96F4-8B7E66E0722D}" destId="{3B7680AC-6F30-4978-8048-D9A487AC0313}" srcOrd="1" destOrd="0" presId="urn:microsoft.com/office/officeart/2005/8/layout/hList1"/>
    <dgm:cxn modelId="{71EE2371-686B-4207-9B4D-B6E102D310CB}" type="presParOf" srcId="{1360D58A-6DFF-4AB9-A6E1-D8E5A3035450}" destId="{510236BD-0245-4DF0-A10C-D48FAA15C932}" srcOrd="1" destOrd="0" presId="urn:microsoft.com/office/officeart/2005/8/layout/hList1"/>
    <dgm:cxn modelId="{C18D0994-E01D-4896-9E6B-CE8DF45FA310}" type="presParOf" srcId="{1360D58A-6DFF-4AB9-A6E1-D8E5A3035450}" destId="{BCE8538F-4EC9-4C2E-BCB0-B09FA51D5F9A}" srcOrd="2" destOrd="0" presId="urn:microsoft.com/office/officeart/2005/8/layout/hList1"/>
    <dgm:cxn modelId="{979A0294-8240-4095-93FA-04D87716AD6D}" type="presParOf" srcId="{BCE8538F-4EC9-4C2E-BCB0-B09FA51D5F9A}" destId="{1C2ECAC1-0303-4D0A-96A5-F32DCCDAA157}" srcOrd="0" destOrd="0" presId="urn:microsoft.com/office/officeart/2005/8/layout/hList1"/>
    <dgm:cxn modelId="{0B5D7C57-6DFF-452E-9658-943C3CD93F51}" type="presParOf" srcId="{BCE8538F-4EC9-4C2E-BCB0-B09FA51D5F9A}" destId="{996F468F-C955-4DD5-80C0-79F6BBD7247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7B1A12-3DCC-4B6C-B69F-EA6C14596EB0}"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39AB2836-5B52-4679-AAA2-847580889E33}" type="pres">
      <dgm:prSet presAssocID="{8B7B1A12-3DCC-4B6C-B69F-EA6C14596EB0}" presName="composite" presStyleCnt="0">
        <dgm:presLayoutVars>
          <dgm:chMax val="1"/>
          <dgm:dir/>
          <dgm:resizeHandles val="exact"/>
        </dgm:presLayoutVars>
      </dgm:prSet>
      <dgm:spPr/>
      <dgm:t>
        <a:bodyPr/>
        <a:lstStyle/>
        <a:p>
          <a:endParaRPr lang="en-US"/>
        </a:p>
      </dgm:t>
    </dgm:pt>
  </dgm:ptLst>
  <dgm:cxnLst>
    <dgm:cxn modelId="{0D1FD141-C327-4B89-8A34-7562BE804589}" type="presOf" srcId="{8B7B1A12-3DCC-4B6C-B69F-EA6C14596EB0}" destId="{39AB2836-5B52-4679-AAA2-847580889E33}" srcOrd="0"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123C0B-F11D-4F8D-8ED1-34CC9301106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1E40CBA-1BA7-4559-91F6-069E4A81CAD4}">
      <dgm:prSet phldrT="[Text]" custT="1"/>
      <dgm:spPr>
        <a:solidFill>
          <a:schemeClr val="accent2"/>
        </a:solidFill>
      </dgm:spPr>
      <dgm:t>
        <a:bodyPr/>
        <a:lstStyle/>
        <a:p>
          <a:r>
            <a:rPr lang="en-US" sz="1800" b="1" dirty="0" smtClean="0">
              <a:latin typeface="Arial Narrow" panose="020B0606020202030204" pitchFamily="34" charset="0"/>
            </a:rPr>
            <a:t>Existing Awards</a:t>
          </a:r>
          <a:endParaRPr lang="en-US" sz="1800" b="1" dirty="0">
            <a:latin typeface="Arial Narrow" panose="020B0606020202030204" pitchFamily="34" charset="0"/>
          </a:endParaRPr>
        </a:p>
      </dgm:t>
    </dgm:pt>
    <dgm:pt modelId="{3136280C-FC67-4556-B638-ACC091B74451}" type="parTrans" cxnId="{DEC38B22-E468-404A-93DC-F8DBD1D3CD97}">
      <dgm:prSet/>
      <dgm:spPr/>
      <dgm:t>
        <a:bodyPr/>
        <a:lstStyle/>
        <a:p>
          <a:endParaRPr lang="en-US" sz="1400">
            <a:latin typeface="Arial Narrow" panose="020B0606020202030204" pitchFamily="34" charset="0"/>
          </a:endParaRPr>
        </a:p>
      </dgm:t>
    </dgm:pt>
    <dgm:pt modelId="{324A9993-FEE7-4C14-B9F0-AD42F53F32F5}" type="sibTrans" cxnId="{DEC38B22-E468-404A-93DC-F8DBD1D3CD97}">
      <dgm:prSet/>
      <dgm:spPr/>
      <dgm:t>
        <a:bodyPr/>
        <a:lstStyle/>
        <a:p>
          <a:endParaRPr lang="en-US" sz="1400">
            <a:latin typeface="Arial Narrow" panose="020B0606020202030204" pitchFamily="34" charset="0"/>
          </a:endParaRPr>
        </a:p>
      </dgm:t>
    </dgm:pt>
    <dgm:pt modelId="{4F4F75AE-FD99-47FE-935B-E8F964827933}">
      <dgm:prSet phldrT="[Text]" custT="1"/>
      <dgm:spPr>
        <a:solidFill>
          <a:schemeClr val="accent2"/>
        </a:solidFill>
      </dgm:spPr>
      <dgm:t>
        <a:bodyPr/>
        <a:lstStyle/>
        <a:p>
          <a:r>
            <a:rPr lang="en-US" sz="1800" b="1" dirty="0" smtClean="0">
              <a:latin typeface="Arial Narrow" panose="020B0606020202030204" pitchFamily="34" charset="0"/>
            </a:rPr>
            <a:t>Pre-Existing Guidance</a:t>
          </a:r>
          <a:endParaRPr lang="en-US" sz="1800" b="1" dirty="0">
            <a:latin typeface="Arial Narrow" panose="020B0606020202030204" pitchFamily="34" charset="0"/>
          </a:endParaRPr>
        </a:p>
      </dgm:t>
    </dgm:pt>
    <dgm:pt modelId="{B843CCED-BE99-4029-A8B6-3455AFEFA7CF}" type="parTrans" cxnId="{5DAA3D64-A28D-4E9C-81FF-DD9A31C3DE43}">
      <dgm:prSet/>
      <dgm:spPr/>
      <dgm:t>
        <a:bodyPr/>
        <a:lstStyle/>
        <a:p>
          <a:endParaRPr lang="en-US" sz="1400">
            <a:latin typeface="Arial Narrow" panose="020B0606020202030204" pitchFamily="34" charset="0"/>
          </a:endParaRPr>
        </a:p>
      </dgm:t>
    </dgm:pt>
    <dgm:pt modelId="{4385FF6B-1430-48C1-B914-107F9E3BCBAF}" type="sibTrans" cxnId="{5DAA3D64-A28D-4E9C-81FF-DD9A31C3DE43}">
      <dgm:prSet/>
      <dgm:spPr/>
      <dgm:t>
        <a:bodyPr/>
        <a:lstStyle/>
        <a:p>
          <a:endParaRPr lang="en-US" sz="1400">
            <a:latin typeface="Arial Narrow" panose="020B0606020202030204" pitchFamily="34" charset="0"/>
          </a:endParaRPr>
        </a:p>
      </dgm:t>
    </dgm:pt>
    <dgm:pt modelId="{6236ED94-6E74-4331-8105-5492203BC546}">
      <dgm:prSet phldrT="[Text]" custT="1"/>
      <dgm:spPr/>
      <dgm:t>
        <a:bodyPr/>
        <a:lstStyle/>
        <a:p>
          <a:r>
            <a:rPr lang="en-US" sz="1600" dirty="0" smtClean="0">
              <a:latin typeface="Arial Narrow" panose="020B0606020202030204" pitchFamily="34" charset="0"/>
            </a:rPr>
            <a:t>Once the Uniform Guidance goes into effect for non-Federal entities, it will </a:t>
          </a:r>
          <a:r>
            <a:rPr lang="en-US" sz="1600" b="1" dirty="0" smtClean="0">
              <a:latin typeface="Arial Narrow" panose="020B0606020202030204" pitchFamily="34" charset="0"/>
            </a:rPr>
            <a:t>apply to Federal awards or funding increments after that date</a:t>
          </a:r>
          <a:r>
            <a:rPr lang="en-US" sz="1600" dirty="0" smtClean="0">
              <a:latin typeface="Arial Narrow" panose="020B0606020202030204" pitchFamily="34" charset="0"/>
            </a:rPr>
            <a:t>. It will not retroactively change the terms and conditions.</a:t>
          </a:r>
          <a:endParaRPr lang="en-US" sz="1600" dirty="0">
            <a:latin typeface="Arial Narrow" panose="020B0606020202030204" pitchFamily="34" charset="0"/>
          </a:endParaRPr>
        </a:p>
      </dgm:t>
    </dgm:pt>
    <dgm:pt modelId="{AB7BC5BB-F0AE-492D-8D08-6B6450E91C0E}" type="parTrans" cxnId="{8C882001-3FF4-4756-9218-6E3B1F1C52C1}">
      <dgm:prSet/>
      <dgm:spPr/>
      <dgm:t>
        <a:bodyPr/>
        <a:lstStyle/>
        <a:p>
          <a:endParaRPr lang="en-US" sz="1400">
            <a:latin typeface="Arial Narrow" panose="020B0606020202030204" pitchFamily="34" charset="0"/>
          </a:endParaRPr>
        </a:p>
      </dgm:t>
    </dgm:pt>
    <dgm:pt modelId="{8607DC2A-6B08-490E-84BA-667AFEDEC780}" type="sibTrans" cxnId="{8C882001-3FF4-4756-9218-6E3B1F1C52C1}">
      <dgm:prSet/>
      <dgm:spPr/>
      <dgm:t>
        <a:bodyPr/>
        <a:lstStyle/>
        <a:p>
          <a:endParaRPr lang="en-US" sz="1400">
            <a:latin typeface="Arial Narrow" panose="020B0606020202030204" pitchFamily="34" charset="0"/>
          </a:endParaRPr>
        </a:p>
      </dgm:t>
    </dgm:pt>
    <dgm:pt modelId="{8A0C5242-2FBA-46B3-9A09-B3EC701736F4}">
      <dgm:prSet custT="1"/>
      <dgm:spPr/>
      <dgm:t>
        <a:bodyPr/>
        <a:lstStyle/>
        <a:p>
          <a:r>
            <a:rPr lang="en-US" sz="1600" dirty="0" smtClean="0">
              <a:latin typeface="Arial Narrow" panose="020B0606020202030204" pitchFamily="34" charset="0"/>
            </a:rPr>
            <a:t>Entities will likely </a:t>
          </a:r>
          <a:r>
            <a:rPr lang="en-US" sz="1600" b="1" dirty="0" smtClean="0">
              <a:latin typeface="Arial Narrow" panose="020B0606020202030204" pitchFamily="34" charset="0"/>
            </a:rPr>
            <a:t>make changes to their own policies and procedures</a:t>
          </a:r>
          <a:r>
            <a:rPr lang="en-US" sz="1600" dirty="0" smtClean="0">
              <a:latin typeface="Arial Narrow" panose="020B0606020202030204" pitchFamily="34" charset="0"/>
            </a:rPr>
            <a:t> that will impact their existing/older awards.</a:t>
          </a:r>
          <a:endParaRPr lang="en-US" sz="1600" dirty="0">
            <a:latin typeface="Arial Narrow" panose="020B0606020202030204" pitchFamily="34" charset="0"/>
          </a:endParaRPr>
        </a:p>
      </dgm:t>
    </dgm:pt>
    <dgm:pt modelId="{AE181398-D51B-4284-A893-F2E0B0BAD92E}" type="parTrans" cxnId="{6B2B6B52-60CF-4616-92C6-DB804A21695C}">
      <dgm:prSet/>
      <dgm:spPr/>
      <dgm:t>
        <a:bodyPr/>
        <a:lstStyle/>
        <a:p>
          <a:endParaRPr lang="en-US" sz="1400">
            <a:latin typeface="Arial Narrow" panose="020B0606020202030204" pitchFamily="34" charset="0"/>
          </a:endParaRPr>
        </a:p>
      </dgm:t>
    </dgm:pt>
    <dgm:pt modelId="{B70FEBDF-672E-4C4A-BA5B-07BBA16739F0}" type="sibTrans" cxnId="{6B2B6B52-60CF-4616-92C6-DB804A21695C}">
      <dgm:prSet/>
      <dgm:spPr/>
      <dgm:t>
        <a:bodyPr/>
        <a:lstStyle/>
        <a:p>
          <a:endParaRPr lang="en-US" sz="1400">
            <a:latin typeface="Arial Narrow" panose="020B0606020202030204" pitchFamily="34" charset="0"/>
          </a:endParaRPr>
        </a:p>
      </dgm:t>
    </dgm:pt>
    <dgm:pt modelId="{4C4055A6-DEEA-41B6-BAFB-768CDBE14DD2}">
      <dgm:prSet phldrT="[Text]" custT="1"/>
      <dgm:spPr/>
      <dgm:t>
        <a:bodyPr/>
        <a:lstStyle/>
        <a:p>
          <a:r>
            <a:rPr lang="en-US" sz="1600" dirty="0" smtClean="0">
              <a:latin typeface="Arial Narrow" panose="020B0606020202030204" pitchFamily="34" charset="0"/>
            </a:rPr>
            <a:t>The terms and conditions for Federal awards (i.e. 2 CFR 220, 225, and 230) always govern.</a:t>
          </a:r>
          <a:endParaRPr lang="en-US" sz="1600" dirty="0">
            <a:latin typeface="Arial Narrow" panose="020B0606020202030204" pitchFamily="34" charset="0"/>
          </a:endParaRPr>
        </a:p>
      </dgm:t>
    </dgm:pt>
    <dgm:pt modelId="{8855D641-BF86-4CA8-8927-08E547E856F1}" type="parTrans" cxnId="{6F854954-4F70-4936-8967-2CBBDC3C1685}">
      <dgm:prSet/>
      <dgm:spPr/>
      <dgm:t>
        <a:bodyPr/>
        <a:lstStyle/>
        <a:p>
          <a:endParaRPr lang="en-US" sz="1400">
            <a:latin typeface="Arial Narrow" panose="020B0606020202030204" pitchFamily="34" charset="0"/>
          </a:endParaRPr>
        </a:p>
      </dgm:t>
    </dgm:pt>
    <dgm:pt modelId="{2A3D5261-CF4C-4DCA-8FD3-DFB98ADF0C92}" type="sibTrans" cxnId="{6F854954-4F70-4936-8967-2CBBDC3C1685}">
      <dgm:prSet/>
      <dgm:spPr/>
      <dgm:t>
        <a:bodyPr/>
        <a:lstStyle/>
        <a:p>
          <a:endParaRPr lang="en-US" sz="1400">
            <a:latin typeface="Arial Narrow" panose="020B0606020202030204" pitchFamily="34" charset="0"/>
          </a:endParaRPr>
        </a:p>
      </dgm:t>
    </dgm:pt>
    <dgm:pt modelId="{BA954F06-7219-4F10-87CC-4DC99332B0D7}">
      <dgm:prSet custT="1"/>
      <dgm:spPr/>
      <dgm:t>
        <a:bodyPr/>
        <a:lstStyle/>
        <a:p>
          <a:r>
            <a:rPr lang="en-US" sz="1600" dirty="0" smtClean="0">
              <a:latin typeface="Arial Narrow" panose="020B0606020202030204" pitchFamily="34" charset="0"/>
            </a:rPr>
            <a:t>Non-Federal entities wishing to implement entity-wide system changes to comply with the Uniform Guidance after the effective date of December 26, 2014 will not be penalized for doing so.</a:t>
          </a:r>
          <a:endParaRPr lang="en-US" sz="1600" dirty="0">
            <a:latin typeface="Arial Narrow" panose="020B0606020202030204" pitchFamily="34" charset="0"/>
          </a:endParaRPr>
        </a:p>
      </dgm:t>
    </dgm:pt>
    <dgm:pt modelId="{69E29E6A-1850-4D05-859D-95EE0170DADD}" type="parTrans" cxnId="{6DB56535-BB36-4F7B-BB16-479F62AC71D7}">
      <dgm:prSet/>
      <dgm:spPr/>
      <dgm:t>
        <a:bodyPr/>
        <a:lstStyle/>
        <a:p>
          <a:endParaRPr lang="en-US"/>
        </a:p>
      </dgm:t>
    </dgm:pt>
    <dgm:pt modelId="{26BC3AA6-D880-4453-B042-A4FB0187BD4B}" type="sibTrans" cxnId="{6DB56535-BB36-4F7B-BB16-479F62AC71D7}">
      <dgm:prSet/>
      <dgm:spPr/>
      <dgm:t>
        <a:bodyPr/>
        <a:lstStyle/>
        <a:p>
          <a:endParaRPr lang="en-US"/>
        </a:p>
      </dgm:t>
    </dgm:pt>
    <dgm:pt modelId="{76A0400F-0CE2-49F9-90A2-C559B70FEDF9}">
      <dgm:prSet phldrT="[Text]" custT="1"/>
      <dgm:spPr/>
      <dgm:t>
        <a:bodyPr/>
        <a:lstStyle/>
        <a:p>
          <a:r>
            <a:rPr lang="en-US" sz="1600" dirty="0" smtClean="0">
              <a:latin typeface="Arial Narrow" panose="020B0606020202030204" pitchFamily="34" charset="0"/>
            </a:rPr>
            <a:t>The Uniform Guidance is now in effect, Federal agencies need to ensure the </a:t>
          </a:r>
          <a:r>
            <a:rPr lang="en-US" sz="1600" b="1" dirty="0" smtClean="0">
              <a:latin typeface="Arial Narrow" panose="020B0606020202030204" pitchFamily="34" charset="0"/>
            </a:rPr>
            <a:t>continued availability of  access to the terms and conditions </a:t>
          </a:r>
          <a:r>
            <a:rPr lang="en-US" sz="1600" dirty="0" smtClean="0">
              <a:latin typeface="Arial Narrow" panose="020B0606020202030204" pitchFamily="34" charset="0"/>
            </a:rPr>
            <a:t>of Federal awards made prior to the Uniform Guidance becoming effective.</a:t>
          </a:r>
          <a:endParaRPr lang="en-US" sz="1600" dirty="0">
            <a:latin typeface="Arial Narrow" panose="020B0606020202030204" pitchFamily="34" charset="0"/>
          </a:endParaRPr>
        </a:p>
      </dgm:t>
    </dgm:pt>
    <dgm:pt modelId="{DD026DAE-F64B-4E42-940F-2BA580F3B251}" type="parTrans" cxnId="{202ED079-8C4C-4867-85BC-A4A34C7134C8}">
      <dgm:prSet/>
      <dgm:spPr/>
      <dgm:t>
        <a:bodyPr/>
        <a:lstStyle/>
        <a:p>
          <a:endParaRPr lang="en-US"/>
        </a:p>
      </dgm:t>
    </dgm:pt>
    <dgm:pt modelId="{3C7804D7-F38F-45F2-918F-DF1756D52009}" type="sibTrans" cxnId="{202ED079-8C4C-4867-85BC-A4A34C7134C8}">
      <dgm:prSet/>
      <dgm:spPr/>
      <dgm:t>
        <a:bodyPr/>
        <a:lstStyle/>
        <a:p>
          <a:endParaRPr lang="en-US"/>
        </a:p>
      </dgm:t>
    </dgm:pt>
    <dgm:pt modelId="{325C2289-7404-48FB-9301-3509828EB65E}">
      <dgm:prSet custT="1"/>
      <dgm:spPr/>
      <dgm:t>
        <a:bodyPr/>
        <a:lstStyle/>
        <a:p>
          <a:r>
            <a:rPr lang="en-US" sz="1600" b="1" dirty="0" smtClean="0">
              <a:latin typeface="Arial Narrow" panose="020B0606020202030204" pitchFamily="34" charset="0"/>
            </a:rPr>
            <a:t>TCNJ has adopted policies and procedures that impact existing awards</a:t>
          </a:r>
          <a:r>
            <a:rPr lang="en-US" sz="1600" dirty="0" smtClean="0">
              <a:latin typeface="Arial Narrow" panose="020B0606020202030204" pitchFamily="34" charset="0"/>
            </a:rPr>
            <a:t>.</a:t>
          </a:r>
          <a:endParaRPr lang="en-US" sz="1600" dirty="0">
            <a:latin typeface="Arial Narrow" panose="020B0606020202030204" pitchFamily="34" charset="0"/>
          </a:endParaRPr>
        </a:p>
      </dgm:t>
    </dgm:pt>
    <dgm:pt modelId="{5BB7C48C-7D47-44B4-88FB-C05A4F920515}" type="parTrans" cxnId="{E2AC13D2-7098-488B-BB27-7C1CC9EAF5F7}">
      <dgm:prSet/>
      <dgm:spPr/>
      <dgm:t>
        <a:bodyPr/>
        <a:lstStyle/>
        <a:p>
          <a:endParaRPr lang="en-US"/>
        </a:p>
      </dgm:t>
    </dgm:pt>
    <dgm:pt modelId="{5629EA64-9656-4747-859C-57DB90C81B8F}" type="sibTrans" cxnId="{E2AC13D2-7098-488B-BB27-7C1CC9EAF5F7}">
      <dgm:prSet/>
      <dgm:spPr/>
      <dgm:t>
        <a:bodyPr/>
        <a:lstStyle/>
        <a:p>
          <a:endParaRPr lang="en-US"/>
        </a:p>
      </dgm:t>
    </dgm:pt>
    <dgm:pt modelId="{5CE3075E-D1B1-4BF4-8DA3-2C789ED46F51}" type="pres">
      <dgm:prSet presAssocID="{51123C0B-F11D-4F8D-8ED1-34CC93011066}" presName="Name0" presStyleCnt="0">
        <dgm:presLayoutVars>
          <dgm:dir/>
          <dgm:animLvl val="lvl"/>
          <dgm:resizeHandles val="exact"/>
        </dgm:presLayoutVars>
      </dgm:prSet>
      <dgm:spPr/>
      <dgm:t>
        <a:bodyPr/>
        <a:lstStyle/>
        <a:p>
          <a:endParaRPr lang="en-US"/>
        </a:p>
      </dgm:t>
    </dgm:pt>
    <dgm:pt modelId="{3D7BCAE2-D15C-4E28-9768-DD1D2A647AE4}" type="pres">
      <dgm:prSet presAssocID="{81E40CBA-1BA7-4559-91F6-069E4A81CAD4}" presName="composite" presStyleCnt="0"/>
      <dgm:spPr/>
    </dgm:pt>
    <dgm:pt modelId="{9CF3B864-6F7A-4B5E-8B3F-78539A32E078}" type="pres">
      <dgm:prSet presAssocID="{81E40CBA-1BA7-4559-91F6-069E4A81CAD4}" presName="parTx" presStyleLbl="alignNode1" presStyleIdx="0" presStyleCnt="2">
        <dgm:presLayoutVars>
          <dgm:chMax val="0"/>
          <dgm:chPref val="0"/>
          <dgm:bulletEnabled val="1"/>
        </dgm:presLayoutVars>
      </dgm:prSet>
      <dgm:spPr/>
      <dgm:t>
        <a:bodyPr/>
        <a:lstStyle/>
        <a:p>
          <a:endParaRPr lang="en-US"/>
        </a:p>
      </dgm:t>
    </dgm:pt>
    <dgm:pt modelId="{9761905F-937F-4569-80C1-CE703549F54C}" type="pres">
      <dgm:prSet presAssocID="{81E40CBA-1BA7-4559-91F6-069E4A81CAD4}" presName="desTx" presStyleLbl="alignAccFollowNode1" presStyleIdx="0" presStyleCnt="2" custLinFactNeighborY="621">
        <dgm:presLayoutVars>
          <dgm:bulletEnabled val="1"/>
        </dgm:presLayoutVars>
      </dgm:prSet>
      <dgm:spPr/>
      <dgm:t>
        <a:bodyPr/>
        <a:lstStyle/>
        <a:p>
          <a:endParaRPr lang="en-US"/>
        </a:p>
      </dgm:t>
    </dgm:pt>
    <dgm:pt modelId="{79D1B689-D985-40C8-964E-7CFE0DB607B3}" type="pres">
      <dgm:prSet presAssocID="{324A9993-FEE7-4C14-B9F0-AD42F53F32F5}" presName="space" presStyleCnt="0"/>
      <dgm:spPr/>
    </dgm:pt>
    <dgm:pt modelId="{8B5E84F2-1B78-4AA4-9C2D-38106A057215}" type="pres">
      <dgm:prSet presAssocID="{4F4F75AE-FD99-47FE-935B-E8F964827933}" presName="composite" presStyleCnt="0"/>
      <dgm:spPr/>
    </dgm:pt>
    <dgm:pt modelId="{F0687F85-6CE1-4922-A1E3-DD04E08AFFBF}" type="pres">
      <dgm:prSet presAssocID="{4F4F75AE-FD99-47FE-935B-E8F964827933}" presName="parTx" presStyleLbl="alignNode1" presStyleIdx="1" presStyleCnt="2">
        <dgm:presLayoutVars>
          <dgm:chMax val="0"/>
          <dgm:chPref val="0"/>
          <dgm:bulletEnabled val="1"/>
        </dgm:presLayoutVars>
      </dgm:prSet>
      <dgm:spPr/>
      <dgm:t>
        <a:bodyPr/>
        <a:lstStyle/>
        <a:p>
          <a:endParaRPr lang="en-US"/>
        </a:p>
      </dgm:t>
    </dgm:pt>
    <dgm:pt modelId="{DDD59DE0-EA65-4063-B3E0-7066FD1FC979}" type="pres">
      <dgm:prSet presAssocID="{4F4F75AE-FD99-47FE-935B-E8F964827933}" presName="desTx" presStyleLbl="alignAccFollowNode1" presStyleIdx="1" presStyleCnt="2" custLinFactNeighborY="621">
        <dgm:presLayoutVars>
          <dgm:bulletEnabled val="1"/>
        </dgm:presLayoutVars>
      </dgm:prSet>
      <dgm:spPr/>
      <dgm:t>
        <a:bodyPr/>
        <a:lstStyle/>
        <a:p>
          <a:endParaRPr lang="en-US"/>
        </a:p>
      </dgm:t>
    </dgm:pt>
  </dgm:ptLst>
  <dgm:cxnLst>
    <dgm:cxn modelId="{D20B781B-1769-40F5-A8A1-C5F274CA95ED}" type="presOf" srcId="{8A0C5242-2FBA-46B3-9A09-B3EC701736F4}" destId="{9761905F-937F-4569-80C1-CE703549F54C}" srcOrd="0" destOrd="1" presId="urn:microsoft.com/office/officeart/2005/8/layout/hList1"/>
    <dgm:cxn modelId="{5DAA3D64-A28D-4E9C-81FF-DD9A31C3DE43}" srcId="{51123C0B-F11D-4F8D-8ED1-34CC93011066}" destId="{4F4F75AE-FD99-47FE-935B-E8F964827933}" srcOrd="1" destOrd="0" parTransId="{B843CCED-BE99-4029-A8B6-3455AFEFA7CF}" sibTransId="{4385FF6B-1430-48C1-B914-107F9E3BCBAF}"/>
    <dgm:cxn modelId="{6B2B6B52-60CF-4616-92C6-DB804A21695C}" srcId="{81E40CBA-1BA7-4559-91F6-069E4A81CAD4}" destId="{8A0C5242-2FBA-46B3-9A09-B3EC701736F4}" srcOrd="1" destOrd="0" parTransId="{AE181398-D51B-4284-A893-F2E0B0BAD92E}" sibTransId="{B70FEBDF-672E-4C4A-BA5B-07BBA16739F0}"/>
    <dgm:cxn modelId="{6DB56535-BB36-4F7B-BB16-479F62AC71D7}" srcId="{81E40CBA-1BA7-4559-91F6-069E4A81CAD4}" destId="{BA954F06-7219-4F10-87CC-4DC99332B0D7}" srcOrd="2" destOrd="0" parTransId="{69E29E6A-1850-4D05-859D-95EE0170DADD}" sibTransId="{26BC3AA6-D880-4453-B042-A4FB0187BD4B}"/>
    <dgm:cxn modelId="{4528489A-F65B-4639-AE21-F9C1728196D2}" type="presOf" srcId="{81E40CBA-1BA7-4559-91F6-069E4A81CAD4}" destId="{9CF3B864-6F7A-4B5E-8B3F-78539A32E078}" srcOrd="0" destOrd="0" presId="urn:microsoft.com/office/officeart/2005/8/layout/hList1"/>
    <dgm:cxn modelId="{8C882001-3FF4-4756-9218-6E3B1F1C52C1}" srcId="{81E40CBA-1BA7-4559-91F6-069E4A81CAD4}" destId="{6236ED94-6E74-4331-8105-5492203BC546}" srcOrd="0" destOrd="0" parTransId="{AB7BC5BB-F0AE-492D-8D08-6B6450E91C0E}" sibTransId="{8607DC2A-6B08-490E-84BA-667AFEDEC780}"/>
    <dgm:cxn modelId="{57FE220C-EEF1-4556-97F2-351499C3146E}" type="presOf" srcId="{51123C0B-F11D-4F8D-8ED1-34CC93011066}" destId="{5CE3075E-D1B1-4BF4-8DA3-2C789ED46F51}" srcOrd="0" destOrd="0" presId="urn:microsoft.com/office/officeart/2005/8/layout/hList1"/>
    <dgm:cxn modelId="{DEC38B22-E468-404A-93DC-F8DBD1D3CD97}" srcId="{51123C0B-F11D-4F8D-8ED1-34CC93011066}" destId="{81E40CBA-1BA7-4559-91F6-069E4A81CAD4}" srcOrd="0" destOrd="0" parTransId="{3136280C-FC67-4556-B638-ACC091B74451}" sibTransId="{324A9993-FEE7-4C14-B9F0-AD42F53F32F5}"/>
    <dgm:cxn modelId="{5E7B5FF2-A03E-4A1A-9D1A-0EB33ED93817}" type="presOf" srcId="{76A0400F-0CE2-49F9-90A2-C559B70FEDF9}" destId="{DDD59DE0-EA65-4063-B3E0-7066FD1FC979}" srcOrd="0" destOrd="1" presId="urn:microsoft.com/office/officeart/2005/8/layout/hList1"/>
    <dgm:cxn modelId="{6F854954-4F70-4936-8967-2CBBDC3C1685}" srcId="{4F4F75AE-FD99-47FE-935B-E8F964827933}" destId="{4C4055A6-DEEA-41B6-BAFB-768CDBE14DD2}" srcOrd="0" destOrd="0" parTransId="{8855D641-BF86-4CA8-8927-08E547E856F1}" sibTransId="{2A3D5261-CF4C-4DCA-8FD3-DFB98ADF0C92}"/>
    <dgm:cxn modelId="{22946F06-61F7-4E25-A575-6D6CFD140C9C}" type="presOf" srcId="{4C4055A6-DEEA-41B6-BAFB-768CDBE14DD2}" destId="{DDD59DE0-EA65-4063-B3E0-7066FD1FC979}" srcOrd="0" destOrd="0" presId="urn:microsoft.com/office/officeart/2005/8/layout/hList1"/>
    <dgm:cxn modelId="{202ED079-8C4C-4867-85BC-A4A34C7134C8}" srcId="{4F4F75AE-FD99-47FE-935B-E8F964827933}" destId="{76A0400F-0CE2-49F9-90A2-C559B70FEDF9}" srcOrd="1" destOrd="0" parTransId="{DD026DAE-F64B-4E42-940F-2BA580F3B251}" sibTransId="{3C7804D7-F38F-45F2-918F-DF1756D52009}"/>
    <dgm:cxn modelId="{90F7C1BA-509A-4B7C-850A-92D6925D1ED4}" type="presOf" srcId="{325C2289-7404-48FB-9301-3509828EB65E}" destId="{9761905F-937F-4569-80C1-CE703549F54C}" srcOrd="0" destOrd="3" presId="urn:microsoft.com/office/officeart/2005/8/layout/hList1"/>
    <dgm:cxn modelId="{FED0B2FD-3726-406A-A83A-60D3BECED6A7}" type="presOf" srcId="{6236ED94-6E74-4331-8105-5492203BC546}" destId="{9761905F-937F-4569-80C1-CE703549F54C}" srcOrd="0" destOrd="0" presId="urn:microsoft.com/office/officeart/2005/8/layout/hList1"/>
    <dgm:cxn modelId="{4ECB63D8-BE50-44F3-9955-B801AB7ED0C7}" type="presOf" srcId="{4F4F75AE-FD99-47FE-935B-E8F964827933}" destId="{F0687F85-6CE1-4922-A1E3-DD04E08AFFBF}" srcOrd="0" destOrd="0" presId="urn:microsoft.com/office/officeart/2005/8/layout/hList1"/>
    <dgm:cxn modelId="{B02BCF0B-3D59-4040-99A5-A0CA02E0E7ED}" type="presOf" srcId="{BA954F06-7219-4F10-87CC-4DC99332B0D7}" destId="{9761905F-937F-4569-80C1-CE703549F54C}" srcOrd="0" destOrd="2" presId="urn:microsoft.com/office/officeart/2005/8/layout/hList1"/>
    <dgm:cxn modelId="{E2AC13D2-7098-488B-BB27-7C1CC9EAF5F7}" srcId="{81E40CBA-1BA7-4559-91F6-069E4A81CAD4}" destId="{325C2289-7404-48FB-9301-3509828EB65E}" srcOrd="3" destOrd="0" parTransId="{5BB7C48C-7D47-44B4-88FB-C05A4F920515}" sibTransId="{5629EA64-9656-4747-859C-57DB90C81B8F}"/>
    <dgm:cxn modelId="{629D9B3B-B6C6-45D4-9023-B544E2881328}" type="presParOf" srcId="{5CE3075E-D1B1-4BF4-8DA3-2C789ED46F51}" destId="{3D7BCAE2-D15C-4E28-9768-DD1D2A647AE4}" srcOrd="0" destOrd="0" presId="urn:microsoft.com/office/officeart/2005/8/layout/hList1"/>
    <dgm:cxn modelId="{4EF5E8BD-B40C-4EEF-A453-0A9CAB6202C9}" type="presParOf" srcId="{3D7BCAE2-D15C-4E28-9768-DD1D2A647AE4}" destId="{9CF3B864-6F7A-4B5E-8B3F-78539A32E078}" srcOrd="0" destOrd="0" presId="urn:microsoft.com/office/officeart/2005/8/layout/hList1"/>
    <dgm:cxn modelId="{99C0731E-1CA1-4BAA-ACB7-44CBA47F0512}" type="presParOf" srcId="{3D7BCAE2-D15C-4E28-9768-DD1D2A647AE4}" destId="{9761905F-937F-4569-80C1-CE703549F54C}" srcOrd="1" destOrd="0" presId="urn:microsoft.com/office/officeart/2005/8/layout/hList1"/>
    <dgm:cxn modelId="{060519E9-82D8-4221-80EE-F4342943E1A8}" type="presParOf" srcId="{5CE3075E-D1B1-4BF4-8DA3-2C789ED46F51}" destId="{79D1B689-D985-40C8-964E-7CFE0DB607B3}" srcOrd="1" destOrd="0" presId="urn:microsoft.com/office/officeart/2005/8/layout/hList1"/>
    <dgm:cxn modelId="{88083069-E6B7-476F-9436-DD74A1604E33}" type="presParOf" srcId="{5CE3075E-D1B1-4BF4-8DA3-2C789ED46F51}" destId="{8B5E84F2-1B78-4AA4-9C2D-38106A057215}" srcOrd="2" destOrd="0" presId="urn:microsoft.com/office/officeart/2005/8/layout/hList1"/>
    <dgm:cxn modelId="{6F80F99B-0EB4-4BE5-92DB-59CE067AEE0B}" type="presParOf" srcId="{8B5E84F2-1B78-4AA4-9C2D-38106A057215}" destId="{F0687F85-6CE1-4922-A1E3-DD04E08AFFBF}" srcOrd="0" destOrd="0" presId="urn:microsoft.com/office/officeart/2005/8/layout/hList1"/>
    <dgm:cxn modelId="{1401E541-C92E-4431-9109-DC50BC63F74D}" type="presParOf" srcId="{8B5E84F2-1B78-4AA4-9C2D-38106A057215}" destId="{DDD59DE0-EA65-4063-B3E0-7066FD1FC979}"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4B6D7A-496E-4397-87AC-BFB0098FE4D9}" type="doc">
      <dgm:prSet loTypeId="urn:microsoft.com/office/officeart/2005/8/layout/orgChart1" loCatId="hierarchy" qsTypeId="urn:microsoft.com/office/officeart/2005/8/quickstyle/simple1" qsCatId="simple" csTypeId="urn:microsoft.com/office/officeart/2005/8/colors/accent1_2" csCatId="accent1" phldr="1"/>
      <dgm:spPr/>
    </dgm:pt>
    <dgm:pt modelId="{FE6F41C2-713C-4146-BC54-6A99CA561120}">
      <dgm:prSet/>
      <dgm:spPr>
        <a:solidFill>
          <a:schemeClr val="accent2"/>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Total Project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Costs</a:t>
          </a:r>
        </a:p>
      </dgm:t>
    </dgm:pt>
    <dgm:pt modelId="{ACA44848-ECE2-4896-B989-34227BD76C7D}" type="parTrans" cxnId="{DA218883-AC46-4DB3-9F7E-88E5DAD78CCA}">
      <dgm:prSet/>
      <dgm:spPr/>
      <dgm:t>
        <a:bodyPr/>
        <a:lstStyle/>
        <a:p>
          <a:endParaRPr lang="en-US"/>
        </a:p>
      </dgm:t>
    </dgm:pt>
    <dgm:pt modelId="{B899DF62-7EC2-44B3-BF39-339C2AD5E262}" type="sibTrans" cxnId="{DA218883-AC46-4DB3-9F7E-88E5DAD78CCA}">
      <dgm:prSet/>
      <dgm:spPr/>
      <dgm:t>
        <a:bodyPr/>
        <a:lstStyle/>
        <a:p>
          <a:endParaRPr lang="en-US"/>
        </a:p>
      </dgm:t>
    </dgm:pt>
    <dgm:pt modelId="{4D0F29DA-5899-483A-A261-ECDC1AA8D806}">
      <dgm:prSet/>
      <dgm:spPr>
        <a:solidFill>
          <a:schemeClr val="accent2"/>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Sponsor Paid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Costs</a:t>
          </a:r>
        </a:p>
      </dgm:t>
    </dgm:pt>
    <dgm:pt modelId="{2E6007B2-D318-4534-9248-0880991300E3}" type="parTrans" cxnId="{F7B2491A-876B-4C8E-9E4D-90082ABF8D00}">
      <dgm:prSet/>
      <dgm:spPr/>
      <dgm:t>
        <a:bodyPr/>
        <a:lstStyle/>
        <a:p>
          <a:endParaRPr lang="en-US"/>
        </a:p>
      </dgm:t>
    </dgm:pt>
    <dgm:pt modelId="{8B02A1BB-5578-4396-96F2-6C31609076A7}" type="sibTrans" cxnId="{F7B2491A-876B-4C8E-9E4D-90082ABF8D00}">
      <dgm:prSet/>
      <dgm:spPr/>
      <dgm:t>
        <a:bodyPr/>
        <a:lstStyle/>
        <a:p>
          <a:endParaRPr lang="en-US"/>
        </a:p>
      </dgm:t>
    </dgm:pt>
    <dgm:pt modelId="{6C8864CE-2C67-4F1A-B203-4D8DDE5FBCF8}">
      <dgm:prSet/>
      <dgm:spPr>
        <a:solidFill>
          <a:schemeClr val="accent2"/>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Shared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Costs</a:t>
          </a:r>
        </a:p>
      </dgm:t>
    </dgm:pt>
    <dgm:pt modelId="{FFA3BD00-E595-4E20-9B96-7B12CD34B72F}" type="parTrans" cxnId="{430EB650-AB02-4DC5-950D-C17A74A807FC}">
      <dgm:prSet/>
      <dgm:spPr/>
      <dgm:t>
        <a:bodyPr/>
        <a:lstStyle/>
        <a:p>
          <a:endParaRPr lang="en-US"/>
        </a:p>
      </dgm:t>
    </dgm:pt>
    <dgm:pt modelId="{A485C276-08D9-4333-BFE2-39F67938A327}" type="sibTrans" cxnId="{430EB650-AB02-4DC5-950D-C17A74A807FC}">
      <dgm:prSet/>
      <dgm:spPr/>
      <dgm:t>
        <a:bodyPr/>
        <a:lstStyle/>
        <a:p>
          <a:endParaRPr lang="en-US"/>
        </a:p>
      </dgm:t>
    </dgm:pt>
    <dgm:pt modelId="{6DC25246-C770-4DBD-9221-16FD616899D5}">
      <dgm:prSet/>
      <dgm:spPr>
        <a:solidFill>
          <a:schemeClr val="bg1">
            <a:lumMod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Recipient Org.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Cost Share</a:t>
          </a:r>
        </a:p>
      </dgm:t>
    </dgm:pt>
    <dgm:pt modelId="{5A0E9632-F749-4A1A-BEFE-EC6205C79503}" type="parTrans" cxnId="{A5B26997-C19D-4079-B067-5BFA84AE2514}">
      <dgm:prSet/>
      <dgm:spPr/>
      <dgm:t>
        <a:bodyPr/>
        <a:lstStyle/>
        <a:p>
          <a:endParaRPr lang="en-US"/>
        </a:p>
      </dgm:t>
    </dgm:pt>
    <dgm:pt modelId="{664D2D7D-18E2-44D9-8163-05A597C0DBD9}" type="sibTrans" cxnId="{A5B26997-C19D-4079-B067-5BFA84AE2514}">
      <dgm:prSet/>
      <dgm:spPr/>
      <dgm:t>
        <a:bodyPr/>
        <a:lstStyle/>
        <a:p>
          <a:endParaRPr lang="en-US"/>
        </a:p>
      </dgm:t>
    </dgm:pt>
    <dgm:pt modelId="{8442CCF0-3F1B-4831-9659-8B1D70BD21EF}">
      <dgm:prSet/>
      <dgm:spPr>
        <a:solidFill>
          <a:schemeClr val="bg1">
            <a:lumMod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Third Party Cost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Arial" pitchFamily="34" charset="0"/>
              <a:cs typeface="Arial" pitchFamily="34" charset="0"/>
            </a:rPr>
            <a:t>Share</a:t>
          </a:r>
        </a:p>
      </dgm:t>
    </dgm:pt>
    <dgm:pt modelId="{AA5CEF93-E65C-4B03-9998-58B480EE4B13}" type="parTrans" cxnId="{09C63F92-F287-406D-8826-FCDC66D70BF2}">
      <dgm:prSet/>
      <dgm:spPr/>
      <dgm:t>
        <a:bodyPr/>
        <a:lstStyle/>
        <a:p>
          <a:endParaRPr lang="en-US"/>
        </a:p>
      </dgm:t>
    </dgm:pt>
    <dgm:pt modelId="{0FE9C9AC-C09B-4AB2-AB2A-6284C45239E1}" type="sibTrans" cxnId="{09C63F92-F287-406D-8826-FCDC66D70BF2}">
      <dgm:prSet/>
      <dgm:spPr/>
      <dgm:t>
        <a:bodyPr/>
        <a:lstStyle/>
        <a:p>
          <a:endParaRPr lang="en-US"/>
        </a:p>
      </dgm:t>
    </dgm:pt>
    <dgm:pt modelId="{B737EDEA-6BB2-4951-80BD-E3F14820DFD6}" type="pres">
      <dgm:prSet presAssocID="{404B6D7A-496E-4397-87AC-BFB0098FE4D9}" presName="hierChild1" presStyleCnt="0">
        <dgm:presLayoutVars>
          <dgm:orgChart val="1"/>
          <dgm:chPref val="1"/>
          <dgm:dir/>
          <dgm:animOne val="branch"/>
          <dgm:animLvl val="lvl"/>
          <dgm:resizeHandles/>
        </dgm:presLayoutVars>
      </dgm:prSet>
      <dgm:spPr/>
    </dgm:pt>
    <dgm:pt modelId="{8852C760-F3F7-4499-BEA6-3B7347242C69}" type="pres">
      <dgm:prSet presAssocID="{FE6F41C2-713C-4146-BC54-6A99CA561120}" presName="hierRoot1" presStyleCnt="0">
        <dgm:presLayoutVars>
          <dgm:hierBranch/>
        </dgm:presLayoutVars>
      </dgm:prSet>
      <dgm:spPr/>
    </dgm:pt>
    <dgm:pt modelId="{73E70D3E-37D5-488E-8A57-DD80B98F70A8}" type="pres">
      <dgm:prSet presAssocID="{FE6F41C2-713C-4146-BC54-6A99CA561120}" presName="rootComposite1" presStyleCnt="0"/>
      <dgm:spPr/>
    </dgm:pt>
    <dgm:pt modelId="{0BD4FD1B-9616-4D7E-BAF6-E428A42F2CA9}" type="pres">
      <dgm:prSet presAssocID="{FE6F41C2-713C-4146-BC54-6A99CA561120}" presName="rootText1" presStyleLbl="node0" presStyleIdx="0" presStyleCnt="1">
        <dgm:presLayoutVars>
          <dgm:chPref val="3"/>
        </dgm:presLayoutVars>
      </dgm:prSet>
      <dgm:spPr/>
      <dgm:t>
        <a:bodyPr/>
        <a:lstStyle/>
        <a:p>
          <a:endParaRPr lang="en-US"/>
        </a:p>
      </dgm:t>
    </dgm:pt>
    <dgm:pt modelId="{C1EB2D0A-5792-4BC5-B302-236DDBAE47CF}" type="pres">
      <dgm:prSet presAssocID="{FE6F41C2-713C-4146-BC54-6A99CA561120}" presName="rootConnector1" presStyleLbl="node1" presStyleIdx="0" presStyleCnt="0"/>
      <dgm:spPr/>
      <dgm:t>
        <a:bodyPr/>
        <a:lstStyle/>
        <a:p>
          <a:endParaRPr lang="en-US"/>
        </a:p>
      </dgm:t>
    </dgm:pt>
    <dgm:pt modelId="{D1EF4ADD-612C-4B78-9081-94C0AE0C9DBE}" type="pres">
      <dgm:prSet presAssocID="{FE6F41C2-713C-4146-BC54-6A99CA561120}" presName="hierChild2" presStyleCnt="0"/>
      <dgm:spPr/>
    </dgm:pt>
    <dgm:pt modelId="{B2ADD419-32EC-4B4E-A8A2-819F26704069}" type="pres">
      <dgm:prSet presAssocID="{2E6007B2-D318-4534-9248-0880991300E3}" presName="Name35" presStyleLbl="parChTrans1D2" presStyleIdx="0" presStyleCnt="2"/>
      <dgm:spPr/>
      <dgm:t>
        <a:bodyPr/>
        <a:lstStyle/>
        <a:p>
          <a:endParaRPr lang="en-US"/>
        </a:p>
      </dgm:t>
    </dgm:pt>
    <dgm:pt modelId="{DDFAE176-1CF6-4284-A97A-C7CC3723293E}" type="pres">
      <dgm:prSet presAssocID="{4D0F29DA-5899-483A-A261-ECDC1AA8D806}" presName="hierRoot2" presStyleCnt="0">
        <dgm:presLayoutVars>
          <dgm:hierBranch/>
        </dgm:presLayoutVars>
      </dgm:prSet>
      <dgm:spPr/>
    </dgm:pt>
    <dgm:pt modelId="{38EE9AF2-0726-4CB8-B958-6C562991348B}" type="pres">
      <dgm:prSet presAssocID="{4D0F29DA-5899-483A-A261-ECDC1AA8D806}" presName="rootComposite" presStyleCnt="0"/>
      <dgm:spPr/>
    </dgm:pt>
    <dgm:pt modelId="{06DBC991-76E5-4B04-826B-719A4F84BD13}" type="pres">
      <dgm:prSet presAssocID="{4D0F29DA-5899-483A-A261-ECDC1AA8D806}" presName="rootText" presStyleLbl="node2" presStyleIdx="0" presStyleCnt="2">
        <dgm:presLayoutVars>
          <dgm:chPref val="3"/>
        </dgm:presLayoutVars>
      </dgm:prSet>
      <dgm:spPr/>
      <dgm:t>
        <a:bodyPr/>
        <a:lstStyle/>
        <a:p>
          <a:endParaRPr lang="en-US"/>
        </a:p>
      </dgm:t>
    </dgm:pt>
    <dgm:pt modelId="{863CEB16-09C0-4F79-B24C-FF8B9CB098CF}" type="pres">
      <dgm:prSet presAssocID="{4D0F29DA-5899-483A-A261-ECDC1AA8D806}" presName="rootConnector" presStyleLbl="node2" presStyleIdx="0" presStyleCnt="2"/>
      <dgm:spPr/>
      <dgm:t>
        <a:bodyPr/>
        <a:lstStyle/>
        <a:p>
          <a:endParaRPr lang="en-US"/>
        </a:p>
      </dgm:t>
    </dgm:pt>
    <dgm:pt modelId="{2734E368-AECD-4D9B-9C21-8A833D05A800}" type="pres">
      <dgm:prSet presAssocID="{4D0F29DA-5899-483A-A261-ECDC1AA8D806}" presName="hierChild4" presStyleCnt="0"/>
      <dgm:spPr/>
    </dgm:pt>
    <dgm:pt modelId="{F7A507C4-F641-483A-8224-AB1E28638A87}" type="pres">
      <dgm:prSet presAssocID="{4D0F29DA-5899-483A-A261-ECDC1AA8D806}" presName="hierChild5" presStyleCnt="0"/>
      <dgm:spPr/>
    </dgm:pt>
    <dgm:pt modelId="{6CB7B94A-A7EA-4D38-9CA9-4C7810202CEF}" type="pres">
      <dgm:prSet presAssocID="{FFA3BD00-E595-4E20-9B96-7B12CD34B72F}" presName="Name35" presStyleLbl="parChTrans1D2" presStyleIdx="1" presStyleCnt="2"/>
      <dgm:spPr/>
      <dgm:t>
        <a:bodyPr/>
        <a:lstStyle/>
        <a:p>
          <a:endParaRPr lang="en-US"/>
        </a:p>
      </dgm:t>
    </dgm:pt>
    <dgm:pt modelId="{B1C850AC-FD90-479C-A86E-295DA9F6C51B}" type="pres">
      <dgm:prSet presAssocID="{6C8864CE-2C67-4F1A-B203-4D8DDE5FBCF8}" presName="hierRoot2" presStyleCnt="0">
        <dgm:presLayoutVars>
          <dgm:hierBranch/>
        </dgm:presLayoutVars>
      </dgm:prSet>
      <dgm:spPr/>
    </dgm:pt>
    <dgm:pt modelId="{13C2BD9C-CD77-449B-A5AF-0C0C8E01B9D7}" type="pres">
      <dgm:prSet presAssocID="{6C8864CE-2C67-4F1A-B203-4D8DDE5FBCF8}" presName="rootComposite" presStyleCnt="0"/>
      <dgm:spPr/>
    </dgm:pt>
    <dgm:pt modelId="{8A88D4EA-FB78-44CC-8483-7A731CDB3766}" type="pres">
      <dgm:prSet presAssocID="{6C8864CE-2C67-4F1A-B203-4D8DDE5FBCF8}" presName="rootText" presStyleLbl="node2" presStyleIdx="1" presStyleCnt="2">
        <dgm:presLayoutVars>
          <dgm:chPref val="3"/>
        </dgm:presLayoutVars>
      </dgm:prSet>
      <dgm:spPr/>
      <dgm:t>
        <a:bodyPr/>
        <a:lstStyle/>
        <a:p>
          <a:endParaRPr lang="en-US"/>
        </a:p>
      </dgm:t>
    </dgm:pt>
    <dgm:pt modelId="{093F5975-523B-4E80-A859-BFA547E34B8D}" type="pres">
      <dgm:prSet presAssocID="{6C8864CE-2C67-4F1A-B203-4D8DDE5FBCF8}" presName="rootConnector" presStyleLbl="node2" presStyleIdx="1" presStyleCnt="2"/>
      <dgm:spPr/>
      <dgm:t>
        <a:bodyPr/>
        <a:lstStyle/>
        <a:p>
          <a:endParaRPr lang="en-US"/>
        </a:p>
      </dgm:t>
    </dgm:pt>
    <dgm:pt modelId="{8A6482C5-1D59-45F4-81E2-BC5E6C39B6D3}" type="pres">
      <dgm:prSet presAssocID="{6C8864CE-2C67-4F1A-B203-4D8DDE5FBCF8}" presName="hierChild4" presStyleCnt="0"/>
      <dgm:spPr/>
    </dgm:pt>
    <dgm:pt modelId="{EED6F307-F8B2-481A-9F6E-B62834F85CD1}" type="pres">
      <dgm:prSet presAssocID="{5A0E9632-F749-4A1A-BEFE-EC6205C79503}" presName="Name35" presStyleLbl="parChTrans1D3" presStyleIdx="0" presStyleCnt="2"/>
      <dgm:spPr/>
      <dgm:t>
        <a:bodyPr/>
        <a:lstStyle/>
        <a:p>
          <a:endParaRPr lang="en-US"/>
        </a:p>
      </dgm:t>
    </dgm:pt>
    <dgm:pt modelId="{3D3D3D36-9935-42CC-AEFA-E4B7A1A0A44C}" type="pres">
      <dgm:prSet presAssocID="{6DC25246-C770-4DBD-9221-16FD616899D5}" presName="hierRoot2" presStyleCnt="0">
        <dgm:presLayoutVars>
          <dgm:hierBranch val="r"/>
        </dgm:presLayoutVars>
      </dgm:prSet>
      <dgm:spPr/>
    </dgm:pt>
    <dgm:pt modelId="{9ADA2037-956F-4DE4-924F-F1C1C2AAB8C2}" type="pres">
      <dgm:prSet presAssocID="{6DC25246-C770-4DBD-9221-16FD616899D5}" presName="rootComposite" presStyleCnt="0"/>
      <dgm:spPr/>
    </dgm:pt>
    <dgm:pt modelId="{82E62633-9EEB-42F2-B21C-F5B801239650}" type="pres">
      <dgm:prSet presAssocID="{6DC25246-C770-4DBD-9221-16FD616899D5}" presName="rootText" presStyleLbl="node3" presStyleIdx="0" presStyleCnt="2">
        <dgm:presLayoutVars>
          <dgm:chPref val="3"/>
        </dgm:presLayoutVars>
      </dgm:prSet>
      <dgm:spPr/>
      <dgm:t>
        <a:bodyPr/>
        <a:lstStyle/>
        <a:p>
          <a:endParaRPr lang="en-US"/>
        </a:p>
      </dgm:t>
    </dgm:pt>
    <dgm:pt modelId="{E19B0340-13C8-4675-9076-1A9E162768CE}" type="pres">
      <dgm:prSet presAssocID="{6DC25246-C770-4DBD-9221-16FD616899D5}" presName="rootConnector" presStyleLbl="node3" presStyleIdx="0" presStyleCnt="2"/>
      <dgm:spPr/>
      <dgm:t>
        <a:bodyPr/>
        <a:lstStyle/>
        <a:p>
          <a:endParaRPr lang="en-US"/>
        </a:p>
      </dgm:t>
    </dgm:pt>
    <dgm:pt modelId="{99E09BB5-C87E-41D6-892A-76F5A818FDDA}" type="pres">
      <dgm:prSet presAssocID="{6DC25246-C770-4DBD-9221-16FD616899D5}" presName="hierChild4" presStyleCnt="0"/>
      <dgm:spPr/>
    </dgm:pt>
    <dgm:pt modelId="{6E70E29A-EC0E-4136-8D98-ECEDE554F4D2}" type="pres">
      <dgm:prSet presAssocID="{6DC25246-C770-4DBD-9221-16FD616899D5}" presName="hierChild5" presStyleCnt="0"/>
      <dgm:spPr/>
    </dgm:pt>
    <dgm:pt modelId="{A495DD01-C6DB-40DD-ACC5-A7582FA20940}" type="pres">
      <dgm:prSet presAssocID="{AA5CEF93-E65C-4B03-9998-58B480EE4B13}" presName="Name35" presStyleLbl="parChTrans1D3" presStyleIdx="1" presStyleCnt="2"/>
      <dgm:spPr/>
      <dgm:t>
        <a:bodyPr/>
        <a:lstStyle/>
        <a:p>
          <a:endParaRPr lang="en-US"/>
        </a:p>
      </dgm:t>
    </dgm:pt>
    <dgm:pt modelId="{5A5D6056-1E2F-433B-9B4C-48CE753C9666}" type="pres">
      <dgm:prSet presAssocID="{8442CCF0-3F1B-4831-9659-8B1D70BD21EF}" presName="hierRoot2" presStyleCnt="0">
        <dgm:presLayoutVars>
          <dgm:hierBranch val="r"/>
        </dgm:presLayoutVars>
      </dgm:prSet>
      <dgm:spPr/>
    </dgm:pt>
    <dgm:pt modelId="{3A09D2A2-AF29-476D-BB0C-64C468F27717}" type="pres">
      <dgm:prSet presAssocID="{8442CCF0-3F1B-4831-9659-8B1D70BD21EF}" presName="rootComposite" presStyleCnt="0"/>
      <dgm:spPr/>
    </dgm:pt>
    <dgm:pt modelId="{D7EC9B8F-C306-4B48-A2DA-33E2A3588562}" type="pres">
      <dgm:prSet presAssocID="{8442CCF0-3F1B-4831-9659-8B1D70BD21EF}" presName="rootText" presStyleLbl="node3" presStyleIdx="1" presStyleCnt="2">
        <dgm:presLayoutVars>
          <dgm:chPref val="3"/>
        </dgm:presLayoutVars>
      </dgm:prSet>
      <dgm:spPr/>
      <dgm:t>
        <a:bodyPr/>
        <a:lstStyle/>
        <a:p>
          <a:endParaRPr lang="en-US"/>
        </a:p>
      </dgm:t>
    </dgm:pt>
    <dgm:pt modelId="{B6540699-B272-41A4-9FEE-169300976477}" type="pres">
      <dgm:prSet presAssocID="{8442CCF0-3F1B-4831-9659-8B1D70BD21EF}" presName="rootConnector" presStyleLbl="node3" presStyleIdx="1" presStyleCnt="2"/>
      <dgm:spPr/>
      <dgm:t>
        <a:bodyPr/>
        <a:lstStyle/>
        <a:p>
          <a:endParaRPr lang="en-US"/>
        </a:p>
      </dgm:t>
    </dgm:pt>
    <dgm:pt modelId="{F2509868-C4EF-4463-9BE8-9FFB2F9D6CCE}" type="pres">
      <dgm:prSet presAssocID="{8442CCF0-3F1B-4831-9659-8B1D70BD21EF}" presName="hierChild4" presStyleCnt="0"/>
      <dgm:spPr/>
    </dgm:pt>
    <dgm:pt modelId="{1EED2690-345F-4909-86F8-7A1393D0B9B0}" type="pres">
      <dgm:prSet presAssocID="{8442CCF0-3F1B-4831-9659-8B1D70BD21EF}" presName="hierChild5" presStyleCnt="0"/>
      <dgm:spPr/>
    </dgm:pt>
    <dgm:pt modelId="{637966EA-8224-4F1A-8AB8-DB09A0590C0C}" type="pres">
      <dgm:prSet presAssocID="{6C8864CE-2C67-4F1A-B203-4D8DDE5FBCF8}" presName="hierChild5" presStyleCnt="0"/>
      <dgm:spPr/>
    </dgm:pt>
    <dgm:pt modelId="{5799AA6A-AC99-47DB-B889-675056EFBC92}" type="pres">
      <dgm:prSet presAssocID="{FE6F41C2-713C-4146-BC54-6A99CA561120}" presName="hierChild3" presStyleCnt="0"/>
      <dgm:spPr/>
    </dgm:pt>
  </dgm:ptLst>
  <dgm:cxnLst>
    <dgm:cxn modelId="{A5B26997-C19D-4079-B067-5BFA84AE2514}" srcId="{6C8864CE-2C67-4F1A-B203-4D8DDE5FBCF8}" destId="{6DC25246-C770-4DBD-9221-16FD616899D5}" srcOrd="0" destOrd="0" parTransId="{5A0E9632-F749-4A1A-BEFE-EC6205C79503}" sibTransId="{664D2D7D-18E2-44D9-8163-05A597C0DBD9}"/>
    <dgm:cxn modelId="{E447E00B-A8E5-4D47-9F4C-9D5C11F3C63D}" type="presOf" srcId="{5A0E9632-F749-4A1A-BEFE-EC6205C79503}" destId="{EED6F307-F8B2-481A-9F6E-B62834F85CD1}" srcOrd="0" destOrd="0" presId="urn:microsoft.com/office/officeart/2005/8/layout/orgChart1"/>
    <dgm:cxn modelId="{52F20C72-1E1E-4D79-8B97-3A79F8E60A50}" type="presOf" srcId="{4D0F29DA-5899-483A-A261-ECDC1AA8D806}" destId="{06DBC991-76E5-4B04-826B-719A4F84BD13}" srcOrd="0" destOrd="0" presId="urn:microsoft.com/office/officeart/2005/8/layout/orgChart1"/>
    <dgm:cxn modelId="{1F11F347-8697-4642-BE5B-EE3E3E122891}" type="presOf" srcId="{6DC25246-C770-4DBD-9221-16FD616899D5}" destId="{82E62633-9EEB-42F2-B21C-F5B801239650}" srcOrd="0" destOrd="0" presId="urn:microsoft.com/office/officeart/2005/8/layout/orgChart1"/>
    <dgm:cxn modelId="{63FF02B2-5A7D-4E34-BB1A-7A7ECD1D87DE}" type="presOf" srcId="{2E6007B2-D318-4534-9248-0880991300E3}" destId="{B2ADD419-32EC-4B4E-A8A2-819F26704069}" srcOrd="0" destOrd="0" presId="urn:microsoft.com/office/officeart/2005/8/layout/orgChart1"/>
    <dgm:cxn modelId="{30D76EB0-7D97-43D1-A895-A3F1AE2FDEC1}" type="presOf" srcId="{6C8864CE-2C67-4F1A-B203-4D8DDE5FBCF8}" destId="{093F5975-523B-4E80-A859-BFA547E34B8D}" srcOrd="1" destOrd="0" presId="urn:microsoft.com/office/officeart/2005/8/layout/orgChart1"/>
    <dgm:cxn modelId="{FFF5A46F-9195-4D2E-BB04-F8F62022E9BB}" type="presOf" srcId="{FFA3BD00-E595-4E20-9B96-7B12CD34B72F}" destId="{6CB7B94A-A7EA-4D38-9CA9-4C7810202CEF}" srcOrd="0" destOrd="0" presId="urn:microsoft.com/office/officeart/2005/8/layout/orgChart1"/>
    <dgm:cxn modelId="{BB4C2C8E-ECBC-48F3-AF1D-99C237805F55}" type="presOf" srcId="{8442CCF0-3F1B-4831-9659-8B1D70BD21EF}" destId="{D7EC9B8F-C306-4B48-A2DA-33E2A3588562}" srcOrd="0" destOrd="0" presId="urn:microsoft.com/office/officeart/2005/8/layout/orgChart1"/>
    <dgm:cxn modelId="{BC543D6F-3B30-4AEA-AB1C-044FCCFD55E6}" type="presOf" srcId="{4D0F29DA-5899-483A-A261-ECDC1AA8D806}" destId="{863CEB16-09C0-4F79-B24C-FF8B9CB098CF}" srcOrd="1" destOrd="0" presId="urn:microsoft.com/office/officeart/2005/8/layout/orgChart1"/>
    <dgm:cxn modelId="{430EB650-AB02-4DC5-950D-C17A74A807FC}" srcId="{FE6F41C2-713C-4146-BC54-6A99CA561120}" destId="{6C8864CE-2C67-4F1A-B203-4D8DDE5FBCF8}" srcOrd="1" destOrd="0" parTransId="{FFA3BD00-E595-4E20-9B96-7B12CD34B72F}" sibTransId="{A485C276-08D9-4333-BFE2-39F67938A327}"/>
    <dgm:cxn modelId="{DA218883-AC46-4DB3-9F7E-88E5DAD78CCA}" srcId="{404B6D7A-496E-4397-87AC-BFB0098FE4D9}" destId="{FE6F41C2-713C-4146-BC54-6A99CA561120}" srcOrd="0" destOrd="0" parTransId="{ACA44848-ECE2-4896-B989-34227BD76C7D}" sibTransId="{B899DF62-7EC2-44B3-BF39-339C2AD5E262}"/>
    <dgm:cxn modelId="{C3179202-4309-47EA-8A3F-DFD0BB0D4A88}" type="presOf" srcId="{FE6F41C2-713C-4146-BC54-6A99CA561120}" destId="{0BD4FD1B-9616-4D7E-BAF6-E428A42F2CA9}" srcOrd="0" destOrd="0" presId="urn:microsoft.com/office/officeart/2005/8/layout/orgChart1"/>
    <dgm:cxn modelId="{2B80A6BE-211C-4B3C-8EA7-A08EB6C9783D}" type="presOf" srcId="{6DC25246-C770-4DBD-9221-16FD616899D5}" destId="{E19B0340-13C8-4675-9076-1A9E162768CE}" srcOrd="1" destOrd="0" presId="urn:microsoft.com/office/officeart/2005/8/layout/orgChart1"/>
    <dgm:cxn modelId="{D65ED6F0-6A52-4371-9F38-242E9CD8D4A8}" type="presOf" srcId="{8442CCF0-3F1B-4831-9659-8B1D70BD21EF}" destId="{B6540699-B272-41A4-9FEE-169300976477}" srcOrd="1" destOrd="0" presId="urn:microsoft.com/office/officeart/2005/8/layout/orgChart1"/>
    <dgm:cxn modelId="{678B6647-0A97-4B55-8495-908040BA82BA}" type="presOf" srcId="{404B6D7A-496E-4397-87AC-BFB0098FE4D9}" destId="{B737EDEA-6BB2-4951-80BD-E3F14820DFD6}" srcOrd="0" destOrd="0" presId="urn:microsoft.com/office/officeart/2005/8/layout/orgChart1"/>
    <dgm:cxn modelId="{553A1EC3-CBED-428F-8D59-305295CEB34F}" type="presOf" srcId="{FE6F41C2-713C-4146-BC54-6A99CA561120}" destId="{C1EB2D0A-5792-4BC5-B302-236DDBAE47CF}" srcOrd="1" destOrd="0" presId="urn:microsoft.com/office/officeart/2005/8/layout/orgChart1"/>
    <dgm:cxn modelId="{53717FA4-E09C-4D30-A3CC-991E53B2E377}" type="presOf" srcId="{6C8864CE-2C67-4F1A-B203-4D8DDE5FBCF8}" destId="{8A88D4EA-FB78-44CC-8483-7A731CDB3766}" srcOrd="0" destOrd="0" presId="urn:microsoft.com/office/officeart/2005/8/layout/orgChart1"/>
    <dgm:cxn modelId="{4AF20B69-DF1C-4AA5-887F-C3574C516ABF}" type="presOf" srcId="{AA5CEF93-E65C-4B03-9998-58B480EE4B13}" destId="{A495DD01-C6DB-40DD-ACC5-A7582FA20940}" srcOrd="0" destOrd="0" presId="urn:microsoft.com/office/officeart/2005/8/layout/orgChart1"/>
    <dgm:cxn modelId="{F7B2491A-876B-4C8E-9E4D-90082ABF8D00}" srcId="{FE6F41C2-713C-4146-BC54-6A99CA561120}" destId="{4D0F29DA-5899-483A-A261-ECDC1AA8D806}" srcOrd="0" destOrd="0" parTransId="{2E6007B2-D318-4534-9248-0880991300E3}" sibTransId="{8B02A1BB-5578-4396-96F2-6C31609076A7}"/>
    <dgm:cxn modelId="{09C63F92-F287-406D-8826-FCDC66D70BF2}" srcId="{6C8864CE-2C67-4F1A-B203-4D8DDE5FBCF8}" destId="{8442CCF0-3F1B-4831-9659-8B1D70BD21EF}" srcOrd="1" destOrd="0" parTransId="{AA5CEF93-E65C-4B03-9998-58B480EE4B13}" sibTransId="{0FE9C9AC-C09B-4AB2-AB2A-6284C45239E1}"/>
    <dgm:cxn modelId="{BC00FDFE-D68A-42AA-B5BA-D55F5FDBF19D}" type="presParOf" srcId="{B737EDEA-6BB2-4951-80BD-E3F14820DFD6}" destId="{8852C760-F3F7-4499-BEA6-3B7347242C69}" srcOrd="0" destOrd="0" presId="urn:microsoft.com/office/officeart/2005/8/layout/orgChart1"/>
    <dgm:cxn modelId="{802F15A6-BF05-4F2A-909F-55A2F2CD1443}" type="presParOf" srcId="{8852C760-F3F7-4499-BEA6-3B7347242C69}" destId="{73E70D3E-37D5-488E-8A57-DD80B98F70A8}" srcOrd="0" destOrd="0" presId="urn:microsoft.com/office/officeart/2005/8/layout/orgChart1"/>
    <dgm:cxn modelId="{5FDCA6D4-B776-4625-AD08-7942A8EACFF5}" type="presParOf" srcId="{73E70D3E-37D5-488E-8A57-DD80B98F70A8}" destId="{0BD4FD1B-9616-4D7E-BAF6-E428A42F2CA9}" srcOrd="0" destOrd="0" presId="urn:microsoft.com/office/officeart/2005/8/layout/orgChart1"/>
    <dgm:cxn modelId="{DF1A0CB5-0638-4759-939E-7B15E8457E5A}" type="presParOf" srcId="{73E70D3E-37D5-488E-8A57-DD80B98F70A8}" destId="{C1EB2D0A-5792-4BC5-B302-236DDBAE47CF}" srcOrd="1" destOrd="0" presId="urn:microsoft.com/office/officeart/2005/8/layout/orgChart1"/>
    <dgm:cxn modelId="{C33C87B1-9D1A-4E5B-B4F7-28B5E33A3E70}" type="presParOf" srcId="{8852C760-F3F7-4499-BEA6-3B7347242C69}" destId="{D1EF4ADD-612C-4B78-9081-94C0AE0C9DBE}" srcOrd="1" destOrd="0" presId="urn:microsoft.com/office/officeart/2005/8/layout/orgChart1"/>
    <dgm:cxn modelId="{B4961385-F61C-41D1-B54F-12D1EA35745B}" type="presParOf" srcId="{D1EF4ADD-612C-4B78-9081-94C0AE0C9DBE}" destId="{B2ADD419-32EC-4B4E-A8A2-819F26704069}" srcOrd="0" destOrd="0" presId="urn:microsoft.com/office/officeart/2005/8/layout/orgChart1"/>
    <dgm:cxn modelId="{642A70CD-1463-4768-9B7B-908D50CC03AD}" type="presParOf" srcId="{D1EF4ADD-612C-4B78-9081-94C0AE0C9DBE}" destId="{DDFAE176-1CF6-4284-A97A-C7CC3723293E}" srcOrd="1" destOrd="0" presId="urn:microsoft.com/office/officeart/2005/8/layout/orgChart1"/>
    <dgm:cxn modelId="{41C992D0-C32F-46CC-A13E-11813F888F41}" type="presParOf" srcId="{DDFAE176-1CF6-4284-A97A-C7CC3723293E}" destId="{38EE9AF2-0726-4CB8-B958-6C562991348B}" srcOrd="0" destOrd="0" presId="urn:microsoft.com/office/officeart/2005/8/layout/orgChart1"/>
    <dgm:cxn modelId="{F63D622A-653D-47FB-9178-79BB0AB1C1D4}" type="presParOf" srcId="{38EE9AF2-0726-4CB8-B958-6C562991348B}" destId="{06DBC991-76E5-4B04-826B-719A4F84BD13}" srcOrd="0" destOrd="0" presId="urn:microsoft.com/office/officeart/2005/8/layout/orgChart1"/>
    <dgm:cxn modelId="{C5003CB2-E5E1-49EB-A7F0-1634ABC67B25}" type="presParOf" srcId="{38EE9AF2-0726-4CB8-B958-6C562991348B}" destId="{863CEB16-09C0-4F79-B24C-FF8B9CB098CF}" srcOrd="1" destOrd="0" presId="urn:microsoft.com/office/officeart/2005/8/layout/orgChart1"/>
    <dgm:cxn modelId="{B0F254A9-4CCD-4436-98DB-CF829C79B0BB}" type="presParOf" srcId="{DDFAE176-1CF6-4284-A97A-C7CC3723293E}" destId="{2734E368-AECD-4D9B-9C21-8A833D05A800}" srcOrd="1" destOrd="0" presId="urn:microsoft.com/office/officeart/2005/8/layout/orgChart1"/>
    <dgm:cxn modelId="{E6CA937C-2FD4-498B-8D50-2C1C2CA8F27B}" type="presParOf" srcId="{DDFAE176-1CF6-4284-A97A-C7CC3723293E}" destId="{F7A507C4-F641-483A-8224-AB1E28638A87}" srcOrd="2" destOrd="0" presId="urn:microsoft.com/office/officeart/2005/8/layout/orgChart1"/>
    <dgm:cxn modelId="{D19AA4BF-541F-4010-9F9B-E6BE3C7CDD10}" type="presParOf" srcId="{D1EF4ADD-612C-4B78-9081-94C0AE0C9DBE}" destId="{6CB7B94A-A7EA-4D38-9CA9-4C7810202CEF}" srcOrd="2" destOrd="0" presId="urn:microsoft.com/office/officeart/2005/8/layout/orgChart1"/>
    <dgm:cxn modelId="{1A1FF2FE-35BE-4D8A-A822-462BC4DF5C48}" type="presParOf" srcId="{D1EF4ADD-612C-4B78-9081-94C0AE0C9DBE}" destId="{B1C850AC-FD90-479C-A86E-295DA9F6C51B}" srcOrd="3" destOrd="0" presId="urn:microsoft.com/office/officeart/2005/8/layout/orgChart1"/>
    <dgm:cxn modelId="{A090C6CD-1978-413C-87C5-9C6FFD2249F7}" type="presParOf" srcId="{B1C850AC-FD90-479C-A86E-295DA9F6C51B}" destId="{13C2BD9C-CD77-449B-A5AF-0C0C8E01B9D7}" srcOrd="0" destOrd="0" presId="urn:microsoft.com/office/officeart/2005/8/layout/orgChart1"/>
    <dgm:cxn modelId="{56A73882-4DEE-46C6-A06E-77FB4C89BBB8}" type="presParOf" srcId="{13C2BD9C-CD77-449B-A5AF-0C0C8E01B9D7}" destId="{8A88D4EA-FB78-44CC-8483-7A731CDB3766}" srcOrd="0" destOrd="0" presId="urn:microsoft.com/office/officeart/2005/8/layout/orgChart1"/>
    <dgm:cxn modelId="{CA7A0406-31F9-4BC4-9560-5195DBDD9782}" type="presParOf" srcId="{13C2BD9C-CD77-449B-A5AF-0C0C8E01B9D7}" destId="{093F5975-523B-4E80-A859-BFA547E34B8D}" srcOrd="1" destOrd="0" presId="urn:microsoft.com/office/officeart/2005/8/layout/orgChart1"/>
    <dgm:cxn modelId="{397C350B-865F-46A2-8294-14A97217C06F}" type="presParOf" srcId="{B1C850AC-FD90-479C-A86E-295DA9F6C51B}" destId="{8A6482C5-1D59-45F4-81E2-BC5E6C39B6D3}" srcOrd="1" destOrd="0" presId="urn:microsoft.com/office/officeart/2005/8/layout/orgChart1"/>
    <dgm:cxn modelId="{E453C796-7A6D-4128-AB71-F96F7F863601}" type="presParOf" srcId="{8A6482C5-1D59-45F4-81E2-BC5E6C39B6D3}" destId="{EED6F307-F8B2-481A-9F6E-B62834F85CD1}" srcOrd="0" destOrd="0" presId="urn:microsoft.com/office/officeart/2005/8/layout/orgChart1"/>
    <dgm:cxn modelId="{9EC07BE0-E60D-43D6-BBBE-E3C7558CA99F}" type="presParOf" srcId="{8A6482C5-1D59-45F4-81E2-BC5E6C39B6D3}" destId="{3D3D3D36-9935-42CC-AEFA-E4B7A1A0A44C}" srcOrd="1" destOrd="0" presId="urn:microsoft.com/office/officeart/2005/8/layout/orgChart1"/>
    <dgm:cxn modelId="{4F8B2C8A-8031-432A-B0E8-BDF9A2634456}" type="presParOf" srcId="{3D3D3D36-9935-42CC-AEFA-E4B7A1A0A44C}" destId="{9ADA2037-956F-4DE4-924F-F1C1C2AAB8C2}" srcOrd="0" destOrd="0" presId="urn:microsoft.com/office/officeart/2005/8/layout/orgChart1"/>
    <dgm:cxn modelId="{EFD6E7D9-7E98-427F-82BC-458A3657AC77}" type="presParOf" srcId="{9ADA2037-956F-4DE4-924F-F1C1C2AAB8C2}" destId="{82E62633-9EEB-42F2-B21C-F5B801239650}" srcOrd="0" destOrd="0" presId="urn:microsoft.com/office/officeart/2005/8/layout/orgChart1"/>
    <dgm:cxn modelId="{4A12C4A7-D87C-4FEA-8A12-B2CE46B0E17F}" type="presParOf" srcId="{9ADA2037-956F-4DE4-924F-F1C1C2AAB8C2}" destId="{E19B0340-13C8-4675-9076-1A9E162768CE}" srcOrd="1" destOrd="0" presId="urn:microsoft.com/office/officeart/2005/8/layout/orgChart1"/>
    <dgm:cxn modelId="{A7EAFC4F-A974-4C84-900A-EF41CC0E09D2}" type="presParOf" srcId="{3D3D3D36-9935-42CC-AEFA-E4B7A1A0A44C}" destId="{99E09BB5-C87E-41D6-892A-76F5A818FDDA}" srcOrd="1" destOrd="0" presId="urn:microsoft.com/office/officeart/2005/8/layout/orgChart1"/>
    <dgm:cxn modelId="{E1ABCD13-CC0D-4FFE-B532-1A4A4D8F9EE3}" type="presParOf" srcId="{3D3D3D36-9935-42CC-AEFA-E4B7A1A0A44C}" destId="{6E70E29A-EC0E-4136-8D98-ECEDE554F4D2}" srcOrd="2" destOrd="0" presId="urn:microsoft.com/office/officeart/2005/8/layout/orgChart1"/>
    <dgm:cxn modelId="{96FD49F9-6D0D-4804-8014-B1D9FCAF3C58}" type="presParOf" srcId="{8A6482C5-1D59-45F4-81E2-BC5E6C39B6D3}" destId="{A495DD01-C6DB-40DD-ACC5-A7582FA20940}" srcOrd="2" destOrd="0" presId="urn:microsoft.com/office/officeart/2005/8/layout/orgChart1"/>
    <dgm:cxn modelId="{D1951E8E-C94D-4194-8C6C-39F9B3D9044F}" type="presParOf" srcId="{8A6482C5-1D59-45F4-81E2-BC5E6C39B6D3}" destId="{5A5D6056-1E2F-433B-9B4C-48CE753C9666}" srcOrd="3" destOrd="0" presId="urn:microsoft.com/office/officeart/2005/8/layout/orgChart1"/>
    <dgm:cxn modelId="{387DAE2A-5097-40AA-95F3-E951127FD64F}" type="presParOf" srcId="{5A5D6056-1E2F-433B-9B4C-48CE753C9666}" destId="{3A09D2A2-AF29-476D-BB0C-64C468F27717}" srcOrd="0" destOrd="0" presId="urn:microsoft.com/office/officeart/2005/8/layout/orgChart1"/>
    <dgm:cxn modelId="{24CA6422-84EF-49FA-B636-2EBD4706BE8B}" type="presParOf" srcId="{3A09D2A2-AF29-476D-BB0C-64C468F27717}" destId="{D7EC9B8F-C306-4B48-A2DA-33E2A3588562}" srcOrd="0" destOrd="0" presId="urn:microsoft.com/office/officeart/2005/8/layout/orgChart1"/>
    <dgm:cxn modelId="{36456A51-8B8A-4363-9BBE-EFC62B7A23CB}" type="presParOf" srcId="{3A09D2A2-AF29-476D-BB0C-64C468F27717}" destId="{B6540699-B272-41A4-9FEE-169300976477}" srcOrd="1" destOrd="0" presId="urn:microsoft.com/office/officeart/2005/8/layout/orgChart1"/>
    <dgm:cxn modelId="{138A079B-C57F-4D2A-B352-1C3C1D76D84E}" type="presParOf" srcId="{5A5D6056-1E2F-433B-9B4C-48CE753C9666}" destId="{F2509868-C4EF-4463-9BE8-9FFB2F9D6CCE}" srcOrd="1" destOrd="0" presId="urn:microsoft.com/office/officeart/2005/8/layout/orgChart1"/>
    <dgm:cxn modelId="{AA0F2F34-2E7E-4BCC-A663-54A4A15E94CC}" type="presParOf" srcId="{5A5D6056-1E2F-433B-9B4C-48CE753C9666}" destId="{1EED2690-345F-4909-86F8-7A1393D0B9B0}" srcOrd="2" destOrd="0" presId="urn:microsoft.com/office/officeart/2005/8/layout/orgChart1"/>
    <dgm:cxn modelId="{759E1890-CE99-41A2-9EF3-3E942B89BFA7}" type="presParOf" srcId="{B1C850AC-FD90-479C-A86E-295DA9F6C51B}" destId="{637966EA-8224-4F1A-8AB8-DB09A0590C0C}" srcOrd="2" destOrd="0" presId="urn:microsoft.com/office/officeart/2005/8/layout/orgChart1"/>
    <dgm:cxn modelId="{97B1D88E-BA74-4554-BB40-12FF72AD9460}" type="presParOf" srcId="{8852C760-F3F7-4499-BEA6-3B7347242C69}" destId="{5799AA6A-AC99-47DB-B889-675056EFBC9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F57E02-7DB2-46C4-A7FF-2D076EFF649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5DC6C887-7BED-4995-B8D0-FCF26C71F8CE}">
      <dgm:prSet phldrT="[Text]" custT="1"/>
      <dgm:spPr>
        <a:solidFill>
          <a:schemeClr val="accent2"/>
        </a:solidFill>
      </dgm:spPr>
      <dgm:t>
        <a:bodyPr/>
        <a:lstStyle/>
        <a:p>
          <a:r>
            <a:rPr lang="en-US" sz="2000" b="1" dirty="0" smtClean="0">
              <a:latin typeface="Arial Narrow" panose="020B0606020202030204" pitchFamily="34" charset="0"/>
            </a:rPr>
            <a:t>Pre-Award</a:t>
          </a:r>
          <a:endParaRPr lang="en-US" sz="2000" b="1" dirty="0">
            <a:latin typeface="Arial Narrow" panose="020B0606020202030204" pitchFamily="34" charset="0"/>
          </a:endParaRPr>
        </a:p>
      </dgm:t>
    </dgm:pt>
    <dgm:pt modelId="{74C6399B-0AF3-4443-99A5-B77A2F0BC7AF}" type="parTrans" cxnId="{1672C338-D28B-44C7-B37F-BAAB989EF1BD}">
      <dgm:prSet/>
      <dgm:spPr/>
      <dgm:t>
        <a:bodyPr/>
        <a:lstStyle/>
        <a:p>
          <a:endParaRPr lang="en-US" sz="2000">
            <a:latin typeface="Arial Narrow" panose="020B0606020202030204" pitchFamily="34" charset="0"/>
          </a:endParaRPr>
        </a:p>
      </dgm:t>
    </dgm:pt>
    <dgm:pt modelId="{A09EFCCE-1305-4DF8-BEB9-F3F700C89478}" type="sibTrans" cxnId="{1672C338-D28B-44C7-B37F-BAAB989EF1BD}">
      <dgm:prSet/>
      <dgm:spPr/>
      <dgm:t>
        <a:bodyPr/>
        <a:lstStyle/>
        <a:p>
          <a:endParaRPr lang="en-US" sz="2000">
            <a:latin typeface="Arial Narrow" panose="020B0606020202030204" pitchFamily="34" charset="0"/>
          </a:endParaRPr>
        </a:p>
      </dgm:t>
    </dgm:pt>
    <dgm:pt modelId="{47D9554A-FFC1-487C-A615-7831F675FC3B}">
      <dgm:prSet phldrT="[Text]" custT="1"/>
      <dgm:spPr/>
      <dgm:t>
        <a:bodyPr/>
        <a:lstStyle/>
        <a:p>
          <a:r>
            <a:rPr lang="en-US" sz="2000" dirty="0" smtClean="0">
              <a:latin typeface="Arial Narrow" panose="020B0606020202030204" pitchFamily="34" charset="0"/>
            </a:rPr>
            <a:t>Identification</a:t>
          </a:r>
          <a:endParaRPr lang="en-US" sz="2000" dirty="0">
            <a:latin typeface="Arial Narrow" panose="020B0606020202030204" pitchFamily="34" charset="0"/>
          </a:endParaRPr>
        </a:p>
      </dgm:t>
    </dgm:pt>
    <dgm:pt modelId="{896261E4-ACF6-4644-97EA-88D74536A423}" type="parTrans" cxnId="{649C97A1-B7F8-4EF5-8F0B-8ACD52721F20}">
      <dgm:prSet/>
      <dgm:spPr/>
      <dgm:t>
        <a:bodyPr/>
        <a:lstStyle/>
        <a:p>
          <a:endParaRPr lang="en-US" sz="2000">
            <a:latin typeface="Arial Narrow" panose="020B0606020202030204" pitchFamily="34" charset="0"/>
          </a:endParaRPr>
        </a:p>
      </dgm:t>
    </dgm:pt>
    <dgm:pt modelId="{D5B6B4D0-B5B8-4925-8234-FABC2C3172C9}" type="sibTrans" cxnId="{649C97A1-B7F8-4EF5-8F0B-8ACD52721F20}">
      <dgm:prSet/>
      <dgm:spPr/>
      <dgm:t>
        <a:bodyPr/>
        <a:lstStyle/>
        <a:p>
          <a:endParaRPr lang="en-US" sz="2000">
            <a:latin typeface="Arial Narrow" panose="020B0606020202030204" pitchFamily="34" charset="0"/>
          </a:endParaRPr>
        </a:p>
      </dgm:t>
    </dgm:pt>
    <dgm:pt modelId="{5E5B656B-ED45-46E1-AC6D-0213C62D308F}">
      <dgm:prSet phldrT="[Text]" custT="1"/>
      <dgm:spPr/>
      <dgm:t>
        <a:bodyPr/>
        <a:lstStyle/>
        <a:p>
          <a:r>
            <a:rPr lang="en-US" sz="2000" dirty="0" smtClean="0">
              <a:latin typeface="Arial Narrow" panose="020B0606020202030204" pitchFamily="34" charset="0"/>
            </a:rPr>
            <a:t>Approvals</a:t>
          </a:r>
          <a:endParaRPr lang="en-US" sz="2000" dirty="0">
            <a:latin typeface="Arial Narrow" panose="020B0606020202030204" pitchFamily="34" charset="0"/>
          </a:endParaRPr>
        </a:p>
      </dgm:t>
    </dgm:pt>
    <dgm:pt modelId="{3E1C16A2-315A-46AC-9176-A41D075BB8EF}" type="parTrans" cxnId="{372D877F-00D6-4C32-8EDF-5F068E25B0D6}">
      <dgm:prSet/>
      <dgm:spPr/>
      <dgm:t>
        <a:bodyPr/>
        <a:lstStyle/>
        <a:p>
          <a:endParaRPr lang="en-US" sz="2000">
            <a:latin typeface="Arial Narrow" panose="020B0606020202030204" pitchFamily="34" charset="0"/>
          </a:endParaRPr>
        </a:p>
      </dgm:t>
    </dgm:pt>
    <dgm:pt modelId="{54A6831A-59A8-4EAD-9539-83C07DB22983}" type="sibTrans" cxnId="{372D877F-00D6-4C32-8EDF-5F068E25B0D6}">
      <dgm:prSet/>
      <dgm:spPr/>
      <dgm:t>
        <a:bodyPr/>
        <a:lstStyle/>
        <a:p>
          <a:endParaRPr lang="en-US" sz="2000">
            <a:latin typeface="Arial Narrow" panose="020B0606020202030204" pitchFamily="34" charset="0"/>
          </a:endParaRPr>
        </a:p>
      </dgm:t>
    </dgm:pt>
    <dgm:pt modelId="{40B7A3CE-B411-42DB-86B1-CBF9DF8E2618}">
      <dgm:prSet phldrT="[Text]" custT="1"/>
      <dgm:spPr>
        <a:solidFill>
          <a:schemeClr val="accent2"/>
        </a:solidFill>
      </dgm:spPr>
      <dgm:t>
        <a:bodyPr/>
        <a:lstStyle/>
        <a:p>
          <a:r>
            <a:rPr lang="en-US" sz="2000" b="1" dirty="0" smtClean="0">
              <a:latin typeface="Arial Narrow" panose="020B0606020202030204" pitchFamily="34" charset="0"/>
            </a:rPr>
            <a:t>Post-Award</a:t>
          </a:r>
          <a:endParaRPr lang="en-US" sz="2000" b="1" dirty="0">
            <a:latin typeface="Arial Narrow" panose="020B0606020202030204" pitchFamily="34" charset="0"/>
          </a:endParaRPr>
        </a:p>
      </dgm:t>
    </dgm:pt>
    <dgm:pt modelId="{E489EA5F-51F7-43E9-AFD3-886CB7E2F858}" type="parTrans" cxnId="{A11A65DF-BF78-4C56-9153-28B722B7A4EB}">
      <dgm:prSet/>
      <dgm:spPr/>
      <dgm:t>
        <a:bodyPr/>
        <a:lstStyle/>
        <a:p>
          <a:endParaRPr lang="en-US" sz="2000">
            <a:latin typeface="Arial Narrow" panose="020B0606020202030204" pitchFamily="34" charset="0"/>
          </a:endParaRPr>
        </a:p>
      </dgm:t>
    </dgm:pt>
    <dgm:pt modelId="{31913AF6-9B25-4F47-8757-4959D23368DF}" type="sibTrans" cxnId="{A11A65DF-BF78-4C56-9153-28B722B7A4EB}">
      <dgm:prSet/>
      <dgm:spPr/>
      <dgm:t>
        <a:bodyPr/>
        <a:lstStyle/>
        <a:p>
          <a:endParaRPr lang="en-US" sz="2000">
            <a:latin typeface="Arial Narrow" panose="020B0606020202030204" pitchFamily="34" charset="0"/>
          </a:endParaRPr>
        </a:p>
      </dgm:t>
    </dgm:pt>
    <dgm:pt modelId="{B439E5C5-32E4-4FDB-BED6-B8502C558661}">
      <dgm:prSet phldrT="[Text]" custT="1"/>
      <dgm:spPr/>
      <dgm:t>
        <a:bodyPr/>
        <a:lstStyle/>
        <a:p>
          <a:r>
            <a:rPr lang="en-US" sz="2000" dirty="0" smtClean="0">
              <a:latin typeface="Arial Narrow" panose="020B0606020202030204" pitchFamily="34" charset="0"/>
            </a:rPr>
            <a:t>Management</a:t>
          </a:r>
          <a:endParaRPr lang="en-US" sz="2000" dirty="0">
            <a:latin typeface="Arial Narrow" panose="020B0606020202030204" pitchFamily="34" charset="0"/>
          </a:endParaRPr>
        </a:p>
      </dgm:t>
    </dgm:pt>
    <dgm:pt modelId="{B33F7FC3-92F9-4501-ACB3-74157C023441}" type="parTrans" cxnId="{80D516E0-48E9-4387-A02D-9EF1369ADF09}">
      <dgm:prSet/>
      <dgm:spPr/>
      <dgm:t>
        <a:bodyPr/>
        <a:lstStyle/>
        <a:p>
          <a:endParaRPr lang="en-US" sz="2000">
            <a:latin typeface="Arial Narrow" panose="020B0606020202030204" pitchFamily="34" charset="0"/>
          </a:endParaRPr>
        </a:p>
      </dgm:t>
    </dgm:pt>
    <dgm:pt modelId="{92AE4EA0-26D9-47F4-9059-7E58DF489BE4}" type="sibTrans" cxnId="{80D516E0-48E9-4387-A02D-9EF1369ADF09}">
      <dgm:prSet/>
      <dgm:spPr/>
      <dgm:t>
        <a:bodyPr/>
        <a:lstStyle/>
        <a:p>
          <a:endParaRPr lang="en-US" sz="2000">
            <a:latin typeface="Arial Narrow" panose="020B0606020202030204" pitchFamily="34" charset="0"/>
          </a:endParaRPr>
        </a:p>
      </dgm:t>
    </dgm:pt>
    <dgm:pt modelId="{6D8C660C-7798-4579-98C6-19C2248F26E9}">
      <dgm:prSet phldrT="[Text]" custT="1"/>
      <dgm:spPr>
        <a:solidFill>
          <a:schemeClr val="accent2"/>
        </a:solidFill>
      </dgm:spPr>
      <dgm:t>
        <a:bodyPr/>
        <a:lstStyle/>
        <a:p>
          <a:r>
            <a:rPr lang="en-US" sz="2000" b="1" dirty="0" smtClean="0">
              <a:latin typeface="Arial Narrow" panose="020B0606020202030204" pitchFamily="34" charset="0"/>
            </a:rPr>
            <a:t>Closeout</a:t>
          </a:r>
          <a:endParaRPr lang="en-US" sz="2000" b="1" dirty="0">
            <a:latin typeface="Arial Narrow" panose="020B0606020202030204" pitchFamily="34" charset="0"/>
          </a:endParaRPr>
        </a:p>
      </dgm:t>
    </dgm:pt>
    <dgm:pt modelId="{7C95AFE7-8C9C-448B-9240-4CD73CD8820E}" type="parTrans" cxnId="{62DD0555-AA05-4B66-84C2-3722BEBB859E}">
      <dgm:prSet/>
      <dgm:spPr/>
      <dgm:t>
        <a:bodyPr/>
        <a:lstStyle/>
        <a:p>
          <a:endParaRPr lang="en-US" sz="2000">
            <a:latin typeface="Arial Narrow" panose="020B0606020202030204" pitchFamily="34" charset="0"/>
          </a:endParaRPr>
        </a:p>
      </dgm:t>
    </dgm:pt>
    <dgm:pt modelId="{397F8D43-67CD-4F1A-AEFD-84E85BA17413}" type="sibTrans" cxnId="{62DD0555-AA05-4B66-84C2-3722BEBB859E}">
      <dgm:prSet/>
      <dgm:spPr/>
      <dgm:t>
        <a:bodyPr/>
        <a:lstStyle/>
        <a:p>
          <a:endParaRPr lang="en-US" sz="2000">
            <a:latin typeface="Arial Narrow" panose="020B0606020202030204" pitchFamily="34" charset="0"/>
          </a:endParaRPr>
        </a:p>
      </dgm:t>
    </dgm:pt>
    <dgm:pt modelId="{9052C4A7-4FE3-4B09-82BC-38322E5442B5}">
      <dgm:prSet phldrT="[Text]" custT="1"/>
      <dgm:spPr/>
      <dgm:t>
        <a:bodyPr/>
        <a:lstStyle/>
        <a:p>
          <a:r>
            <a:rPr lang="en-US" sz="2000" dirty="0" smtClean="0">
              <a:latin typeface="Arial Narrow" panose="020B0606020202030204" pitchFamily="34" charset="0"/>
            </a:rPr>
            <a:t>Validation</a:t>
          </a:r>
          <a:endParaRPr lang="en-US" sz="2000" dirty="0">
            <a:latin typeface="Arial Narrow" panose="020B0606020202030204" pitchFamily="34" charset="0"/>
          </a:endParaRPr>
        </a:p>
      </dgm:t>
    </dgm:pt>
    <dgm:pt modelId="{AE3C0CD6-BB68-49DB-8124-93195F527B9E}" type="parTrans" cxnId="{29833D4A-42D9-452C-AF65-2506CB1A5532}">
      <dgm:prSet/>
      <dgm:spPr/>
      <dgm:t>
        <a:bodyPr/>
        <a:lstStyle/>
        <a:p>
          <a:endParaRPr lang="en-US" sz="2000">
            <a:latin typeface="Arial Narrow" panose="020B0606020202030204" pitchFamily="34" charset="0"/>
          </a:endParaRPr>
        </a:p>
      </dgm:t>
    </dgm:pt>
    <dgm:pt modelId="{D6183150-0DBA-42E5-B467-C738DC0EDF91}" type="sibTrans" cxnId="{29833D4A-42D9-452C-AF65-2506CB1A5532}">
      <dgm:prSet/>
      <dgm:spPr/>
      <dgm:t>
        <a:bodyPr/>
        <a:lstStyle/>
        <a:p>
          <a:endParaRPr lang="en-US" sz="2000">
            <a:latin typeface="Arial Narrow" panose="020B0606020202030204" pitchFamily="34" charset="0"/>
          </a:endParaRPr>
        </a:p>
      </dgm:t>
    </dgm:pt>
    <dgm:pt modelId="{07235E88-B2A7-404B-BAF6-1732C680FCBE}">
      <dgm:prSet phldrT="[Text]" custT="1"/>
      <dgm:spPr/>
      <dgm:t>
        <a:bodyPr/>
        <a:lstStyle/>
        <a:p>
          <a:r>
            <a:rPr lang="en-US" sz="2000" dirty="0" smtClean="0">
              <a:latin typeface="Arial Narrow" panose="020B0606020202030204" pitchFamily="34" charset="0"/>
            </a:rPr>
            <a:t>Reporting</a:t>
          </a:r>
          <a:endParaRPr lang="en-US" sz="2000" dirty="0">
            <a:latin typeface="Arial Narrow" panose="020B0606020202030204" pitchFamily="34" charset="0"/>
          </a:endParaRPr>
        </a:p>
      </dgm:t>
    </dgm:pt>
    <dgm:pt modelId="{C9078550-DD0C-4BD8-A69C-0F11C48A456D}" type="parTrans" cxnId="{DA815F84-1D12-4025-B7B5-1458F81133DA}">
      <dgm:prSet/>
      <dgm:spPr/>
      <dgm:t>
        <a:bodyPr/>
        <a:lstStyle/>
        <a:p>
          <a:endParaRPr lang="en-US" sz="2000">
            <a:latin typeface="Arial Narrow" panose="020B0606020202030204" pitchFamily="34" charset="0"/>
          </a:endParaRPr>
        </a:p>
      </dgm:t>
    </dgm:pt>
    <dgm:pt modelId="{F45DA72D-F60A-43AC-87DD-48204CAB4353}" type="sibTrans" cxnId="{DA815F84-1D12-4025-B7B5-1458F81133DA}">
      <dgm:prSet/>
      <dgm:spPr/>
      <dgm:t>
        <a:bodyPr/>
        <a:lstStyle/>
        <a:p>
          <a:endParaRPr lang="en-US" sz="2000">
            <a:latin typeface="Arial Narrow" panose="020B0606020202030204" pitchFamily="34" charset="0"/>
          </a:endParaRPr>
        </a:p>
      </dgm:t>
    </dgm:pt>
    <dgm:pt modelId="{EE5DCF18-880C-4069-9790-4C8E2EB4345C}">
      <dgm:prSet phldrT="[Text]" custT="1"/>
      <dgm:spPr/>
      <dgm:t>
        <a:bodyPr/>
        <a:lstStyle/>
        <a:p>
          <a:endParaRPr lang="en-US" sz="2000" dirty="0">
            <a:latin typeface="Arial Narrow" panose="020B0606020202030204" pitchFamily="34" charset="0"/>
          </a:endParaRPr>
        </a:p>
      </dgm:t>
    </dgm:pt>
    <dgm:pt modelId="{F43A4DDB-2A24-4282-A425-A508C3B2A9AF}" type="parTrans" cxnId="{97DD8779-9F4C-4575-936A-4301ED6956D4}">
      <dgm:prSet/>
      <dgm:spPr/>
      <dgm:t>
        <a:bodyPr/>
        <a:lstStyle/>
        <a:p>
          <a:endParaRPr lang="en-US" sz="2000">
            <a:latin typeface="Arial Narrow" panose="020B0606020202030204" pitchFamily="34" charset="0"/>
          </a:endParaRPr>
        </a:p>
      </dgm:t>
    </dgm:pt>
    <dgm:pt modelId="{319DF684-7F30-42C7-A56F-FE17E152FD4D}" type="sibTrans" cxnId="{97DD8779-9F4C-4575-936A-4301ED6956D4}">
      <dgm:prSet/>
      <dgm:spPr/>
      <dgm:t>
        <a:bodyPr/>
        <a:lstStyle/>
        <a:p>
          <a:endParaRPr lang="en-US" sz="2000">
            <a:latin typeface="Arial Narrow" panose="020B0606020202030204" pitchFamily="34" charset="0"/>
          </a:endParaRPr>
        </a:p>
      </dgm:t>
    </dgm:pt>
    <dgm:pt modelId="{A8940B0B-45B4-4F3E-A77A-3250FD008886}" type="pres">
      <dgm:prSet presAssocID="{F0F57E02-7DB2-46C4-A7FF-2D076EFF6499}" presName="Name0" presStyleCnt="0">
        <dgm:presLayoutVars>
          <dgm:dir/>
          <dgm:animLvl val="lvl"/>
          <dgm:resizeHandles val="exact"/>
        </dgm:presLayoutVars>
      </dgm:prSet>
      <dgm:spPr/>
      <dgm:t>
        <a:bodyPr/>
        <a:lstStyle/>
        <a:p>
          <a:endParaRPr lang="en-US"/>
        </a:p>
      </dgm:t>
    </dgm:pt>
    <dgm:pt modelId="{031091BC-624A-4D63-A520-6802A0C0D98B}" type="pres">
      <dgm:prSet presAssocID="{F0F57E02-7DB2-46C4-A7FF-2D076EFF6499}" presName="tSp" presStyleCnt="0"/>
      <dgm:spPr/>
      <dgm:t>
        <a:bodyPr/>
        <a:lstStyle/>
        <a:p>
          <a:endParaRPr lang="en-US"/>
        </a:p>
      </dgm:t>
    </dgm:pt>
    <dgm:pt modelId="{C1511CFE-9378-4B2E-AA3A-6BABD1A2F7B0}" type="pres">
      <dgm:prSet presAssocID="{F0F57E02-7DB2-46C4-A7FF-2D076EFF6499}" presName="bSp" presStyleCnt="0"/>
      <dgm:spPr/>
      <dgm:t>
        <a:bodyPr/>
        <a:lstStyle/>
        <a:p>
          <a:endParaRPr lang="en-US"/>
        </a:p>
      </dgm:t>
    </dgm:pt>
    <dgm:pt modelId="{7655385A-7654-4C6A-9B98-3BD5C9739D12}" type="pres">
      <dgm:prSet presAssocID="{F0F57E02-7DB2-46C4-A7FF-2D076EFF6499}" presName="process" presStyleCnt="0"/>
      <dgm:spPr/>
      <dgm:t>
        <a:bodyPr/>
        <a:lstStyle/>
        <a:p>
          <a:endParaRPr lang="en-US"/>
        </a:p>
      </dgm:t>
    </dgm:pt>
    <dgm:pt modelId="{0142AE28-7A92-4E20-AF83-93D439FF2A10}" type="pres">
      <dgm:prSet presAssocID="{5DC6C887-7BED-4995-B8D0-FCF26C71F8CE}" presName="composite1" presStyleCnt="0"/>
      <dgm:spPr/>
      <dgm:t>
        <a:bodyPr/>
        <a:lstStyle/>
        <a:p>
          <a:endParaRPr lang="en-US"/>
        </a:p>
      </dgm:t>
    </dgm:pt>
    <dgm:pt modelId="{330B4280-BA57-40DA-B1E9-427620F6893D}" type="pres">
      <dgm:prSet presAssocID="{5DC6C887-7BED-4995-B8D0-FCF26C71F8CE}" presName="dummyNode1" presStyleLbl="node1" presStyleIdx="0" presStyleCnt="3"/>
      <dgm:spPr/>
      <dgm:t>
        <a:bodyPr/>
        <a:lstStyle/>
        <a:p>
          <a:endParaRPr lang="en-US"/>
        </a:p>
      </dgm:t>
    </dgm:pt>
    <dgm:pt modelId="{BD53E831-C78C-4630-AE11-B47EC99A305D}" type="pres">
      <dgm:prSet presAssocID="{5DC6C887-7BED-4995-B8D0-FCF26C71F8CE}" presName="childNode1" presStyleLbl="bgAcc1" presStyleIdx="0" presStyleCnt="3">
        <dgm:presLayoutVars>
          <dgm:bulletEnabled val="1"/>
        </dgm:presLayoutVars>
      </dgm:prSet>
      <dgm:spPr/>
      <dgm:t>
        <a:bodyPr/>
        <a:lstStyle/>
        <a:p>
          <a:endParaRPr lang="en-US"/>
        </a:p>
      </dgm:t>
    </dgm:pt>
    <dgm:pt modelId="{371481AB-AC0D-41D1-AB28-F2E7866C7565}" type="pres">
      <dgm:prSet presAssocID="{5DC6C887-7BED-4995-B8D0-FCF26C71F8CE}" presName="childNode1tx" presStyleLbl="bgAcc1" presStyleIdx="0" presStyleCnt="3">
        <dgm:presLayoutVars>
          <dgm:bulletEnabled val="1"/>
        </dgm:presLayoutVars>
      </dgm:prSet>
      <dgm:spPr/>
      <dgm:t>
        <a:bodyPr/>
        <a:lstStyle/>
        <a:p>
          <a:endParaRPr lang="en-US"/>
        </a:p>
      </dgm:t>
    </dgm:pt>
    <dgm:pt modelId="{762B7BA2-43C2-4118-A155-267D3CCAF8EE}" type="pres">
      <dgm:prSet presAssocID="{5DC6C887-7BED-4995-B8D0-FCF26C71F8CE}" presName="parentNode1" presStyleLbl="node1" presStyleIdx="0" presStyleCnt="3">
        <dgm:presLayoutVars>
          <dgm:chMax val="1"/>
          <dgm:bulletEnabled val="1"/>
        </dgm:presLayoutVars>
      </dgm:prSet>
      <dgm:spPr/>
      <dgm:t>
        <a:bodyPr/>
        <a:lstStyle/>
        <a:p>
          <a:endParaRPr lang="en-US"/>
        </a:p>
      </dgm:t>
    </dgm:pt>
    <dgm:pt modelId="{6553C04B-50C5-48A7-AB66-A41E8EA198A2}" type="pres">
      <dgm:prSet presAssocID="{5DC6C887-7BED-4995-B8D0-FCF26C71F8CE}" presName="connSite1" presStyleCnt="0"/>
      <dgm:spPr/>
      <dgm:t>
        <a:bodyPr/>
        <a:lstStyle/>
        <a:p>
          <a:endParaRPr lang="en-US"/>
        </a:p>
      </dgm:t>
    </dgm:pt>
    <dgm:pt modelId="{E4629D8E-9779-4E66-95B5-E55198A1F9D2}" type="pres">
      <dgm:prSet presAssocID="{A09EFCCE-1305-4DF8-BEB9-F3F700C89478}" presName="Name9" presStyleLbl="sibTrans2D1" presStyleIdx="0" presStyleCnt="2"/>
      <dgm:spPr/>
      <dgm:t>
        <a:bodyPr/>
        <a:lstStyle/>
        <a:p>
          <a:endParaRPr lang="en-US"/>
        </a:p>
      </dgm:t>
    </dgm:pt>
    <dgm:pt modelId="{D8B39D0D-1B65-434B-A121-DCE4DDD0A635}" type="pres">
      <dgm:prSet presAssocID="{40B7A3CE-B411-42DB-86B1-CBF9DF8E2618}" presName="composite2" presStyleCnt="0"/>
      <dgm:spPr/>
      <dgm:t>
        <a:bodyPr/>
        <a:lstStyle/>
        <a:p>
          <a:endParaRPr lang="en-US"/>
        </a:p>
      </dgm:t>
    </dgm:pt>
    <dgm:pt modelId="{2510727E-B7D8-49C5-9391-CAF7C82A00EE}" type="pres">
      <dgm:prSet presAssocID="{40B7A3CE-B411-42DB-86B1-CBF9DF8E2618}" presName="dummyNode2" presStyleLbl="node1" presStyleIdx="0" presStyleCnt="3"/>
      <dgm:spPr/>
      <dgm:t>
        <a:bodyPr/>
        <a:lstStyle/>
        <a:p>
          <a:endParaRPr lang="en-US"/>
        </a:p>
      </dgm:t>
    </dgm:pt>
    <dgm:pt modelId="{472B1353-925C-4DF2-9442-0616655D989F}" type="pres">
      <dgm:prSet presAssocID="{40B7A3CE-B411-42DB-86B1-CBF9DF8E2618}" presName="childNode2" presStyleLbl="bgAcc1" presStyleIdx="1" presStyleCnt="3">
        <dgm:presLayoutVars>
          <dgm:bulletEnabled val="1"/>
        </dgm:presLayoutVars>
      </dgm:prSet>
      <dgm:spPr/>
      <dgm:t>
        <a:bodyPr/>
        <a:lstStyle/>
        <a:p>
          <a:endParaRPr lang="en-US"/>
        </a:p>
      </dgm:t>
    </dgm:pt>
    <dgm:pt modelId="{70B9474E-41EB-41A5-8E5E-15314464EDF7}" type="pres">
      <dgm:prSet presAssocID="{40B7A3CE-B411-42DB-86B1-CBF9DF8E2618}" presName="childNode2tx" presStyleLbl="bgAcc1" presStyleIdx="1" presStyleCnt="3">
        <dgm:presLayoutVars>
          <dgm:bulletEnabled val="1"/>
        </dgm:presLayoutVars>
      </dgm:prSet>
      <dgm:spPr/>
      <dgm:t>
        <a:bodyPr/>
        <a:lstStyle/>
        <a:p>
          <a:endParaRPr lang="en-US"/>
        </a:p>
      </dgm:t>
    </dgm:pt>
    <dgm:pt modelId="{1B76DDA4-9508-4A19-9A1B-33CEC88B4B09}" type="pres">
      <dgm:prSet presAssocID="{40B7A3CE-B411-42DB-86B1-CBF9DF8E2618}" presName="parentNode2" presStyleLbl="node1" presStyleIdx="1" presStyleCnt="3">
        <dgm:presLayoutVars>
          <dgm:chMax val="0"/>
          <dgm:bulletEnabled val="1"/>
        </dgm:presLayoutVars>
      </dgm:prSet>
      <dgm:spPr/>
      <dgm:t>
        <a:bodyPr/>
        <a:lstStyle/>
        <a:p>
          <a:endParaRPr lang="en-US"/>
        </a:p>
      </dgm:t>
    </dgm:pt>
    <dgm:pt modelId="{8AE05976-9F5E-46CE-9536-13C1DAAA7EEB}" type="pres">
      <dgm:prSet presAssocID="{40B7A3CE-B411-42DB-86B1-CBF9DF8E2618}" presName="connSite2" presStyleCnt="0"/>
      <dgm:spPr/>
      <dgm:t>
        <a:bodyPr/>
        <a:lstStyle/>
        <a:p>
          <a:endParaRPr lang="en-US"/>
        </a:p>
      </dgm:t>
    </dgm:pt>
    <dgm:pt modelId="{7645EA28-1B52-4811-9636-C725961FA96F}" type="pres">
      <dgm:prSet presAssocID="{31913AF6-9B25-4F47-8757-4959D23368DF}" presName="Name18" presStyleLbl="sibTrans2D1" presStyleIdx="1" presStyleCnt="2"/>
      <dgm:spPr/>
      <dgm:t>
        <a:bodyPr/>
        <a:lstStyle/>
        <a:p>
          <a:endParaRPr lang="en-US"/>
        </a:p>
      </dgm:t>
    </dgm:pt>
    <dgm:pt modelId="{BAB0F531-F014-4A21-9FE2-2BFDED3D0475}" type="pres">
      <dgm:prSet presAssocID="{6D8C660C-7798-4579-98C6-19C2248F26E9}" presName="composite1" presStyleCnt="0"/>
      <dgm:spPr/>
      <dgm:t>
        <a:bodyPr/>
        <a:lstStyle/>
        <a:p>
          <a:endParaRPr lang="en-US"/>
        </a:p>
      </dgm:t>
    </dgm:pt>
    <dgm:pt modelId="{747C0301-1063-4F71-B854-E4C72EFE8D99}" type="pres">
      <dgm:prSet presAssocID="{6D8C660C-7798-4579-98C6-19C2248F26E9}" presName="dummyNode1" presStyleLbl="node1" presStyleIdx="1" presStyleCnt="3"/>
      <dgm:spPr/>
      <dgm:t>
        <a:bodyPr/>
        <a:lstStyle/>
        <a:p>
          <a:endParaRPr lang="en-US"/>
        </a:p>
      </dgm:t>
    </dgm:pt>
    <dgm:pt modelId="{2D668BCC-A6A3-478B-9D15-B23FCB6F83DF}" type="pres">
      <dgm:prSet presAssocID="{6D8C660C-7798-4579-98C6-19C2248F26E9}" presName="childNode1" presStyleLbl="bgAcc1" presStyleIdx="2" presStyleCnt="3">
        <dgm:presLayoutVars>
          <dgm:bulletEnabled val="1"/>
        </dgm:presLayoutVars>
      </dgm:prSet>
      <dgm:spPr/>
      <dgm:t>
        <a:bodyPr/>
        <a:lstStyle/>
        <a:p>
          <a:endParaRPr lang="en-US"/>
        </a:p>
      </dgm:t>
    </dgm:pt>
    <dgm:pt modelId="{2407C667-216A-4EC6-9F85-37CC335E61FE}" type="pres">
      <dgm:prSet presAssocID="{6D8C660C-7798-4579-98C6-19C2248F26E9}" presName="childNode1tx" presStyleLbl="bgAcc1" presStyleIdx="2" presStyleCnt="3">
        <dgm:presLayoutVars>
          <dgm:bulletEnabled val="1"/>
        </dgm:presLayoutVars>
      </dgm:prSet>
      <dgm:spPr/>
      <dgm:t>
        <a:bodyPr/>
        <a:lstStyle/>
        <a:p>
          <a:endParaRPr lang="en-US"/>
        </a:p>
      </dgm:t>
    </dgm:pt>
    <dgm:pt modelId="{D7CD605C-3079-43DE-9A11-02F6E08D9987}" type="pres">
      <dgm:prSet presAssocID="{6D8C660C-7798-4579-98C6-19C2248F26E9}" presName="parentNode1" presStyleLbl="node1" presStyleIdx="2" presStyleCnt="3">
        <dgm:presLayoutVars>
          <dgm:chMax val="1"/>
          <dgm:bulletEnabled val="1"/>
        </dgm:presLayoutVars>
      </dgm:prSet>
      <dgm:spPr/>
      <dgm:t>
        <a:bodyPr/>
        <a:lstStyle/>
        <a:p>
          <a:endParaRPr lang="en-US"/>
        </a:p>
      </dgm:t>
    </dgm:pt>
    <dgm:pt modelId="{86089ED8-A9A1-4833-AF32-36EF8E6716B2}" type="pres">
      <dgm:prSet presAssocID="{6D8C660C-7798-4579-98C6-19C2248F26E9}" presName="connSite1" presStyleCnt="0"/>
      <dgm:spPr/>
      <dgm:t>
        <a:bodyPr/>
        <a:lstStyle/>
        <a:p>
          <a:endParaRPr lang="en-US"/>
        </a:p>
      </dgm:t>
    </dgm:pt>
  </dgm:ptLst>
  <dgm:cxnLst>
    <dgm:cxn modelId="{649C97A1-B7F8-4EF5-8F0B-8ACD52721F20}" srcId="{5DC6C887-7BED-4995-B8D0-FCF26C71F8CE}" destId="{47D9554A-FFC1-487C-A615-7831F675FC3B}" srcOrd="0" destOrd="0" parTransId="{896261E4-ACF6-4644-97EA-88D74536A423}" sibTransId="{D5B6B4D0-B5B8-4925-8234-FABC2C3172C9}"/>
    <dgm:cxn modelId="{29833D4A-42D9-452C-AF65-2506CB1A5532}" srcId="{6D8C660C-7798-4579-98C6-19C2248F26E9}" destId="{9052C4A7-4FE3-4B09-82BC-38322E5442B5}" srcOrd="0" destOrd="0" parTransId="{AE3C0CD6-BB68-49DB-8124-93195F527B9E}" sibTransId="{D6183150-0DBA-42E5-B467-C738DC0EDF91}"/>
    <dgm:cxn modelId="{A26B0C3F-BF21-4123-BCF0-28ABDE3DBF82}" type="presOf" srcId="{07235E88-B2A7-404B-BAF6-1732C680FCBE}" destId="{2407C667-216A-4EC6-9F85-37CC335E61FE}" srcOrd="1" destOrd="1" presId="urn:microsoft.com/office/officeart/2005/8/layout/hProcess4"/>
    <dgm:cxn modelId="{80D516E0-48E9-4387-A02D-9EF1369ADF09}" srcId="{40B7A3CE-B411-42DB-86B1-CBF9DF8E2618}" destId="{B439E5C5-32E4-4FDB-BED6-B8502C558661}" srcOrd="1" destOrd="0" parTransId="{B33F7FC3-92F9-4501-ACB3-74157C023441}" sibTransId="{92AE4EA0-26D9-47F4-9059-7E58DF489BE4}"/>
    <dgm:cxn modelId="{072182E6-D901-4BB9-8919-4C64C85A2953}" type="presOf" srcId="{EE5DCF18-880C-4069-9790-4C8E2EB4345C}" destId="{70B9474E-41EB-41A5-8E5E-15314464EDF7}" srcOrd="1" destOrd="0" presId="urn:microsoft.com/office/officeart/2005/8/layout/hProcess4"/>
    <dgm:cxn modelId="{4367039D-D2DF-4B25-9456-030C06B46F9C}" type="presOf" srcId="{6D8C660C-7798-4579-98C6-19C2248F26E9}" destId="{D7CD605C-3079-43DE-9A11-02F6E08D9987}" srcOrd="0" destOrd="0" presId="urn:microsoft.com/office/officeart/2005/8/layout/hProcess4"/>
    <dgm:cxn modelId="{109D5D96-3D4A-45DC-BA12-CF4A82756E8C}" type="presOf" srcId="{31913AF6-9B25-4F47-8757-4959D23368DF}" destId="{7645EA28-1B52-4811-9636-C725961FA96F}" srcOrd="0" destOrd="0" presId="urn:microsoft.com/office/officeart/2005/8/layout/hProcess4"/>
    <dgm:cxn modelId="{97DD8779-9F4C-4575-936A-4301ED6956D4}" srcId="{40B7A3CE-B411-42DB-86B1-CBF9DF8E2618}" destId="{EE5DCF18-880C-4069-9790-4C8E2EB4345C}" srcOrd="0" destOrd="0" parTransId="{F43A4DDB-2A24-4282-A425-A508C3B2A9AF}" sibTransId="{319DF684-7F30-42C7-A56F-FE17E152FD4D}"/>
    <dgm:cxn modelId="{32DF6CB5-2DC2-4F28-9BF8-C699705B230D}" type="presOf" srcId="{A09EFCCE-1305-4DF8-BEB9-F3F700C89478}" destId="{E4629D8E-9779-4E66-95B5-E55198A1F9D2}" srcOrd="0" destOrd="0" presId="urn:microsoft.com/office/officeart/2005/8/layout/hProcess4"/>
    <dgm:cxn modelId="{A3B13830-C284-4262-9857-B93259B181DD}" type="presOf" srcId="{47D9554A-FFC1-487C-A615-7831F675FC3B}" destId="{371481AB-AC0D-41D1-AB28-F2E7866C7565}" srcOrd="1" destOrd="0" presId="urn:microsoft.com/office/officeart/2005/8/layout/hProcess4"/>
    <dgm:cxn modelId="{F0779429-3CB5-4610-AB50-97A21C2A4631}" type="presOf" srcId="{40B7A3CE-B411-42DB-86B1-CBF9DF8E2618}" destId="{1B76DDA4-9508-4A19-9A1B-33CEC88B4B09}" srcOrd="0" destOrd="0" presId="urn:microsoft.com/office/officeart/2005/8/layout/hProcess4"/>
    <dgm:cxn modelId="{372D877F-00D6-4C32-8EDF-5F068E25B0D6}" srcId="{5DC6C887-7BED-4995-B8D0-FCF26C71F8CE}" destId="{5E5B656B-ED45-46E1-AC6D-0213C62D308F}" srcOrd="1" destOrd="0" parTransId="{3E1C16A2-315A-46AC-9176-A41D075BB8EF}" sibTransId="{54A6831A-59A8-4EAD-9539-83C07DB22983}"/>
    <dgm:cxn modelId="{7E9C4172-4382-42E3-BD18-8CFB1511BA5D}" type="presOf" srcId="{5E5B656B-ED45-46E1-AC6D-0213C62D308F}" destId="{BD53E831-C78C-4630-AE11-B47EC99A305D}" srcOrd="0" destOrd="1" presId="urn:microsoft.com/office/officeart/2005/8/layout/hProcess4"/>
    <dgm:cxn modelId="{79EB1167-D829-4F1A-8BB1-482D1188BFF8}" type="presOf" srcId="{9052C4A7-4FE3-4B09-82BC-38322E5442B5}" destId="{2D668BCC-A6A3-478B-9D15-B23FCB6F83DF}" srcOrd="0" destOrd="0" presId="urn:microsoft.com/office/officeart/2005/8/layout/hProcess4"/>
    <dgm:cxn modelId="{62DD0555-AA05-4B66-84C2-3722BEBB859E}" srcId="{F0F57E02-7DB2-46C4-A7FF-2D076EFF6499}" destId="{6D8C660C-7798-4579-98C6-19C2248F26E9}" srcOrd="2" destOrd="0" parTransId="{7C95AFE7-8C9C-448B-9240-4CD73CD8820E}" sibTransId="{397F8D43-67CD-4F1A-AEFD-84E85BA17413}"/>
    <dgm:cxn modelId="{FBCEFA25-BAE2-4E6D-909B-901DF221170A}" type="presOf" srcId="{EE5DCF18-880C-4069-9790-4C8E2EB4345C}" destId="{472B1353-925C-4DF2-9442-0616655D989F}" srcOrd="0" destOrd="0" presId="urn:microsoft.com/office/officeart/2005/8/layout/hProcess4"/>
    <dgm:cxn modelId="{1672C338-D28B-44C7-B37F-BAAB989EF1BD}" srcId="{F0F57E02-7DB2-46C4-A7FF-2D076EFF6499}" destId="{5DC6C887-7BED-4995-B8D0-FCF26C71F8CE}" srcOrd="0" destOrd="0" parTransId="{74C6399B-0AF3-4443-99A5-B77A2F0BC7AF}" sibTransId="{A09EFCCE-1305-4DF8-BEB9-F3F700C89478}"/>
    <dgm:cxn modelId="{5283F777-3B83-41C1-B683-420FDF8ACED5}" type="presOf" srcId="{5E5B656B-ED45-46E1-AC6D-0213C62D308F}" destId="{371481AB-AC0D-41D1-AB28-F2E7866C7565}" srcOrd="1" destOrd="1" presId="urn:microsoft.com/office/officeart/2005/8/layout/hProcess4"/>
    <dgm:cxn modelId="{0DE0B8E9-EAA8-4603-97F0-8AABE1F8BE8A}" type="presOf" srcId="{F0F57E02-7DB2-46C4-A7FF-2D076EFF6499}" destId="{A8940B0B-45B4-4F3E-A77A-3250FD008886}" srcOrd="0" destOrd="0" presId="urn:microsoft.com/office/officeart/2005/8/layout/hProcess4"/>
    <dgm:cxn modelId="{03C58522-67BA-4149-BF39-B633390E993A}" type="presOf" srcId="{B439E5C5-32E4-4FDB-BED6-B8502C558661}" destId="{472B1353-925C-4DF2-9442-0616655D989F}" srcOrd="0" destOrd="1" presId="urn:microsoft.com/office/officeart/2005/8/layout/hProcess4"/>
    <dgm:cxn modelId="{008BA3E6-ADE4-41EB-8EE6-201CA6C53611}" type="presOf" srcId="{9052C4A7-4FE3-4B09-82BC-38322E5442B5}" destId="{2407C667-216A-4EC6-9F85-37CC335E61FE}" srcOrd="1" destOrd="0" presId="urn:microsoft.com/office/officeart/2005/8/layout/hProcess4"/>
    <dgm:cxn modelId="{0E977D18-88AE-46BA-AEDA-20FAF1041BA9}" type="presOf" srcId="{07235E88-B2A7-404B-BAF6-1732C680FCBE}" destId="{2D668BCC-A6A3-478B-9D15-B23FCB6F83DF}" srcOrd="0" destOrd="1" presId="urn:microsoft.com/office/officeart/2005/8/layout/hProcess4"/>
    <dgm:cxn modelId="{4EA5C9AD-B600-41A5-9DA5-11AAF8420A97}" type="presOf" srcId="{5DC6C887-7BED-4995-B8D0-FCF26C71F8CE}" destId="{762B7BA2-43C2-4118-A155-267D3CCAF8EE}" srcOrd="0" destOrd="0" presId="urn:microsoft.com/office/officeart/2005/8/layout/hProcess4"/>
    <dgm:cxn modelId="{DA815F84-1D12-4025-B7B5-1458F81133DA}" srcId="{6D8C660C-7798-4579-98C6-19C2248F26E9}" destId="{07235E88-B2A7-404B-BAF6-1732C680FCBE}" srcOrd="1" destOrd="0" parTransId="{C9078550-DD0C-4BD8-A69C-0F11C48A456D}" sibTransId="{F45DA72D-F60A-43AC-87DD-48204CAB4353}"/>
    <dgm:cxn modelId="{A11A65DF-BF78-4C56-9153-28B722B7A4EB}" srcId="{F0F57E02-7DB2-46C4-A7FF-2D076EFF6499}" destId="{40B7A3CE-B411-42DB-86B1-CBF9DF8E2618}" srcOrd="1" destOrd="0" parTransId="{E489EA5F-51F7-43E9-AFD3-886CB7E2F858}" sibTransId="{31913AF6-9B25-4F47-8757-4959D23368DF}"/>
    <dgm:cxn modelId="{BCE6C797-59FB-4756-8DEC-0DE6E2703216}" type="presOf" srcId="{B439E5C5-32E4-4FDB-BED6-B8502C558661}" destId="{70B9474E-41EB-41A5-8E5E-15314464EDF7}" srcOrd="1" destOrd="1" presId="urn:microsoft.com/office/officeart/2005/8/layout/hProcess4"/>
    <dgm:cxn modelId="{B34B8501-14E9-420D-B864-4EA32B0CD538}" type="presOf" srcId="{47D9554A-FFC1-487C-A615-7831F675FC3B}" destId="{BD53E831-C78C-4630-AE11-B47EC99A305D}" srcOrd="0" destOrd="0" presId="urn:microsoft.com/office/officeart/2005/8/layout/hProcess4"/>
    <dgm:cxn modelId="{CE832BFF-7012-4E19-8143-9065BC43D7FF}" type="presParOf" srcId="{A8940B0B-45B4-4F3E-A77A-3250FD008886}" destId="{031091BC-624A-4D63-A520-6802A0C0D98B}" srcOrd="0" destOrd="0" presId="urn:microsoft.com/office/officeart/2005/8/layout/hProcess4"/>
    <dgm:cxn modelId="{9017173E-73B4-41AD-8660-E93C205493ED}" type="presParOf" srcId="{A8940B0B-45B4-4F3E-A77A-3250FD008886}" destId="{C1511CFE-9378-4B2E-AA3A-6BABD1A2F7B0}" srcOrd="1" destOrd="0" presId="urn:microsoft.com/office/officeart/2005/8/layout/hProcess4"/>
    <dgm:cxn modelId="{EAADD532-CE87-4449-A96E-49DEEBB02E61}" type="presParOf" srcId="{A8940B0B-45B4-4F3E-A77A-3250FD008886}" destId="{7655385A-7654-4C6A-9B98-3BD5C9739D12}" srcOrd="2" destOrd="0" presId="urn:microsoft.com/office/officeart/2005/8/layout/hProcess4"/>
    <dgm:cxn modelId="{4F7BB43A-2244-41C1-8821-4BD0B53F2725}" type="presParOf" srcId="{7655385A-7654-4C6A-9B98-3BD5C9739D12}" destId="{0142AE28-7A92-4E20-AF83-93D439FF2A10}" srcOrd="0" destOrd="0" presId="urn:microsoft.com/office/officeart/2005/8/layout/hProcess4"/>
    <dgm:cxn modelId="{92DF92B5-D4F1-4E4D-B8D7-81DC8E15CFCE}" type="presParOf" srcId="{0142AE28-7A92-4E20-AF83-93D439FF2A10}" destId="{330B4280-BA57-40DA-B1E9-427620F6893D}" srcOrd="0" destOrd="0" presId="urn:microsoft.com/office/officeart/2005/8/layout/hProcess4"/>
    <dgm:cxn modelId="{A534024C-5CF8-4C0A-958E-C0949772579D}" type="presParOf" srcId="{0142AE28-7A92-4E20-AF83-93D439FF2A10}" destId="{BD53E831-C78C-4630-AE11-B47EC99A305D}" srcOrd="1" destOrd="0" presId="urn:microsoft.com/office/officeart/2005/8/layout/hProcess4"/>
    <dgm:cxn modelId="{E0B28E07-0DB0-48DE-B578-7B0DDF68108F}" type="presParOf" srcId="{0142AE28-7A92-4E20-AF83-93D439FF2A10}" destId="{371481AB-AC0D-41D1-AB28-F2E7866C7565}" srcOrd="2" destOrd="0" presId="urn:microsoft.com/office/officeart/2005/8/layout/hProcess4"/>
    <dgm:cxn modelId="{6615A857-6251-42A9-B5FA-3DB7D4E05B3C}" type="presParOf" srcId="{0142AE28-7A92-4E20-AF83-93D439FF2A10}" destId="{762B7BA2-43C2-4118-A155-267D3CCAF8EE}" srcOrd="3" destOrd="0" presId="urn:microsoft.com/office/officeart/2005/8/layout/hProcess4"/>
    <dgm:cxn modelId="{329E9E51-046A-48A2-AA34-A50A5835EEF7}" type="presParOf" srcId="{0142AE28-7A92-4E20-AF83-93D439FF2A10}" destId="{6553C04B-50C5-48A7-AB66-A41E8EA198A2}" srcOrd="4" destOrd="0" presId="urn:microsoft.com/office/officeart/2005/8/layout/hProcess4"/>
    <dgm:cxn modelId="{F8DCD9A0-9F98-488B-BEC9-F86E80DE64BE}" type="presParOf" srcId="{7655385A-7654-4C6A-9B98-3BD5C9739D12}" destId="{E4629D8E-9779-4E66-95B5-E55198A1F9D2}" srcOrd="1" destOrd="0" presId="urn:microsoft.com/office/officeart/2005/8/layout/hProcess4"/>
    <dgm:cxn modelId="{5530E7ED-97B9-4A0E-84A9-B4F1B1E8AAB0}" type="presParOf" srcId="{7655385A-7654-4C6A-9B98-3BD5C9739D12}" destId="{D8B39D0D-1B65-434B-A121-DCE4DDD0A635}" srcOrd="2" destOrd="0" presId="urn:microsoft.com/office/officeart/2005/8/layout/hProcess4"/>
    <dgm:cxn modelId="{7A20DD11-3654-4ED0-9D9E-C60C6C23B379}" type="presParOf" srcId="{D8B39D0D-1B65-434B-A121-DCE4DDD0A635}" destId="{2510727E-B7D8-49C5-9391-CAF7C82A00EE}" srcOrd="0" destOrd="0" presId="urn:microsoft.com/office/officeart/2005/8/layout/hProcess4"/>
    <dgm:cxn modelId="{01AC62BD-0547-47F3-9159-725384AD4F87}" type="presParOf" srcId="{D8B39D0D-1B65-434B-A121-DCE4DDD0A635}" destId="{472B1353-925C-4DF2-9442-0616655D989F}" srcOrd="1" destOrd="0" presId="urn:microsoft.com/office/officeart/2005/8/layout/hProcess4"/>
    <dgm:cxn modelId="{E14935E5-A6D2-4CCC-AD79-C922666C5184}" type="presParOf" srcId="{D8B39D0D-1B65-434B-A121-DCE4DDD0A635}" destId="{70B9474E-41EB-41A5-8E5E-15314464EDF7}" srcOrd="2" destOrd="0" presId="urn:microsoft.com/office/officeart/2005/8/layout/hProcess4"/>
    <dgm:cxn modelId="{ECD1BF8A-36F1-4753-AD1D-FA7642F60A44}" type="presParOf" srcId="{D8B39D0D-1B65-434B-A121-DCE4DDD0A635}" destId="{1B76DDA4-9508-4A19-9A1B-33CEC88B4B09}" srcOrd="3" destOrd="0" presId="urn:microsoft.com/office/officeart/2005/8/layout/hProcess4"/>
    <dgm:cxn modelId="{A451A87B-22E8-476E-B789-357B7CDD68E1}" type="presParOf" srcId="{D8B39D0D-1B65-434B-A121-DCE4DDD0A635}" destId="{8AE05976-9F5E-46CE-9536-13C1DAAA7EEB}" srcOrd="4" destOrd="0" presId="urn:microsoft.com/office/officeart/2005/8/layout/hProcess4"/>
    <dgm:cxn modelId="{B4B798F2-61BF-49EC-A616-AC6A32CE3A45}" type="presParOf" srcId="{7655385A-7654-4C6A-9B98-3BD5C9739D12}" destId="{7645EA28-1B52-4811-9636-C725961FA96F}" srcOrd="3" destOrd="0" presId="urn:microsoft.com/office/officeart/2005/8/layout/hProcess4"/>
    <dgm:cxn modelId="{C8083B1E-8E8D-4F0F-B6E4-32125D34C7C4}" type="presParOf" srcId="{7655385A-7654-4C6A-9B98-3BD5C9739D12}" destId="{BAB0F531-F014-4A21-9FE2-2BFDED3D0475}" srcOrd="4" destOrd="0" presId="urn:microsoft.com/office/officeart/2005/8/layout/hProcess4"/>
    <dgm:cxn modelId="{0D046FB9-B822-4C52-A867-084084A7DA0B}" type="presParOf" srcId="{BAB0F531-F014-4A21-9FE2-2BFDED3D0475}" destId="{747C0301-1063-4F71-B854-E4C72EFE8D99}" srcOrd="0" destOrd="0" presId="urn:microsoft.com/office/officeart/2005/8/layout/hProcess4"/>
    <dgm:cxn modelId="{9E92307F-C1CF-490C-A438-2525927FA1C9}" type="presParOf" srcId="{BAB0F531-F014-4A21-9FE2-2BFDED3D0475}" destId="{2D668BCC-A6A3-478B-9D15-B23FCB6F83DF}" srcOrd="1" destOrd="0" presId="urn:microsoft.com/office/officeart/2005/8/layout/hProcess4"/>
    <dgm:cxn modelId="{FBE93F64-C4D0-4CCE-B641-C053561237D0}" type="presParOf" srcId="{BAB0F531-F014-4A21-9FE2-2BFDED3D0475}" destId="{2407C667-216A-4EC6-9F85-37CC335E61FE}" srcOrd="2" destOrd="0" presId="urn:microsoft.com/office/officeart/2005/8/layout/hProcess4"/>
    <dgm:cxn modelId="{27725D9C-5C6E-4A44-9FC1-34F6DB7F8F0C}" type="presParOf" srcId="{BAB0F531-F014-4A21-9FE2-2BFDED3D0475}" destId="{D7CD605C-3079-43DE-9A11-02F6E08D9987}" srcOrd="3" destOrd="0" presId="urn:microsoft.com/office/officeart/2005/8/layout/hProcess4"/>
    <dgm:cxn modelId="{5C257851-9137-4D84-8660-489D63A98AE1}" type="presParOf" srcId="{BAB0F531-F014-4A21-9FE2-2BFDED3D0475}" destId="{86089ED8-A9A1-4833-AF32-36EF8E6716B2}"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8B4A90C4-58A6-479A-86FB-E7815454A7F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44BB405-A8F9-4492-84B8-1385BC34B09F}">
      <dgm:prSet phldrT="[Text]"/>
      <dgm:spPr>
        <a:solidFill>
          <a:schemeClr val="accent2"/>
        </a:solidFill>
      </dgm:spPr>
      <dgm:t>
        <a:bodyPr/>
        <a:lstStyle/>
        <a:p>
          <a:pPr rtl="0"/>
          <a:r>
            <a:rPr lang="en-US" b="1" i="0" u="none" dirty="0" smtClean="0">
              <a:latin typeface="Arial Narrow" panose="020B0606020202030204" pitchFamily="34" charset="0"/>
            </a:rPr>
            <a:t>Depreciation on donated assets</a:t>
          </a:r>
          <a:endParaRPr lang="en-US" dirty="0">
            <a:latin typeface="Arial Narrow" panose="020B0606020202030204" pitchFamily="34" charset="0"/>
          </a:endParaRPr>
        </a:p>
      </dgm:t>
    </dgm:pt>
    <dgm:pt modelId="{5073344F-8F52-4DE5-8A3B-3294D7E8B34F}" type="parTrans" cxnId="{685DF3EE-0F1E-4F03-A5B7-9B74A13E4F2A}">
      <dgm:prSet/>
      <dgm:spPr/>
      <dgm:t>
        <a:bodyPr/>
        <a:lstStyle/>
        <a:p>
          <a:endParaRPr lang="en-US">
            <a:latin typeface="Arial Narrow" panose="020B0606020202030204" pitchFamily="34" charset="0"/>
          </a:endParaRPr>
        </a:p>
      </dgm:t>
    </dgm:pt>
    <dgm:pt modelId="{A847E7D4-1E0B-41FC-ABC5-7B7A12C3480F}" type="sibTrans" cxnId="{685DF3EE-0F1E-4F03-A5B7-9B74A13E4F2A}">
      <dgm:prSet/>
      <dgm:spPr/>
      <dgm:t>
        <a:bodyPr/>
        <a:lstStyle/>
        <a:p>
          <a:endParaRPr lang="en-US">
            <a:latin typeface="Arial Narrow" panose="020B0606020202030204" pitchFamily="34" charset="0"/>
          </a:endParaRPr>
        </a:p>
      </dgm:t>
    </dgm:pt>
    <dgm:pt modelId="{45E6D917-33AE-4FF8-A164-05643DFF7078}">
      <dgm:prSet/>
      <dgm:spPr/>
      <dgm:t>
        <a:bodyPr/>
        <a:lstStyle/>
        <a:p>
          <a:pPr rtl="0"/>
          <a:r>
            <a:rPr lang="en-US" b="1" i="0" u="none" dirty="0" smtClean="0">
              <a:latin typeface="Arial Narrow" panose="020B0606020202030204" pitchFamily="34" charset="0"/>
            </a:rPr>
            <a:t>Depreciation on donated assets is permitted </a:t>
          </a:r>
          <a:r>
            <a:rPr lang="en-US" b="0" i="0" u="none" dirty="0" smtClean="0">
              <a:latin typeface="Arial Narrow" panose="020B0606020202030204" pitchFamily="34" charset="0"/>
            </a:rPr>
            <a:t>in accordance with 200.436 as long as the</a:t>
          </a:r>
          <a:r>
            <a:rPr lang="en-US" b="1" i="0" u="none" dirty="0" smtClean="0">
              <a:latin typeface="Arial Narrow" panose="020B0606020202030204" pitchFamily="34" charset="0"/>
            </a:rPr>
            <a:t> donated property is not counted towards cost </a:t>
          </a:r>
          <a:r>
            <a:rPr lang="en-US" b="1" i="0" u="none" smtClean="0">
              <a:latin typeface="Arial Narrow" panose="020B0606020202030204" pitchFamily="34" charset="0"/>
            </a:rPr>
            <a:t>sharing requirement</a:t>
          </a:r>
          <a:r>
            <a:rPr lang="en-US" b="0" i="0" u="none" smtClean="0">
              <a:latin typeface="Arial Narrow" panose="020B0606020202030204" pitchFamily="34" charset="0"/>
            </a:rPr>
            <a:t> </a:t>
          </a:r>
          <a:r>
            <a:rPr lang="en-US" b="0" i="0" u="none" dirty="0" smtClean="0">
              <a:latin typeface="Arial Narrow" panose="020B0606020202030204" pitchFamily="34" charset="0"/>
            </a:rPr>
            <a:t>(i.e. you can use either the donated property </a:t>
          </a:r>
          <a:r>
            <a:rPr lang="en-US" b="1" i="0" u="none" dirty="0" smtClean="0">
              <a:latin typeface="Arial Narrow" panose="020B0606020202030204" pitchFamily="34" charset="0"/>
            </a:rPr>
            <a:t>or</a:t>
          </a:r>
          <a:r>
            <a:rPr lang="en-US" b="0" i="0" u="none" dirty="0" smtClean="0">
              <a:latin typeface="Arial Narrow" panose="020B0606020202030204" pitchFamily="34" charset="0"/>
            </a:rPr>
            <a:t> depreciation as cost share).</a:t>
          </a:r>
          <a:endParaRPr lang="en-US" b="0" i="0" u="none" dirty="0">
            <a:latin typeface="Arial Narrow" panose="020B0606020202030204" pitchFamily="34" charset="0"/>
          </a:endParaRPr>
        </a:p>
      </dgm:t>
    </dgm:pt>
    <dgm:pt modelId="{F9CF0085-8766-4E71-96C9-BC0C73E491EC}" type="parTrans" cxnId="{5442C47D-3403-4510-ACF8-8B3D6ACD0C12}">
      <dgm:prSet/>
      <dgm:spPr/>
      <dgm:t>
        <a:bodyPr/>
        <a:lstStyle/>
        <a:p>
          <a:endParaRPr lang="en-US">
            <a:latin typeface="Arial Narrow" panose="020B0606020202030204" pitchFamily="34" charset="0"/>
          </a:endParaRPr>
        </a:p>
      </dgm:t>
    </dgm:pt>
    <dgm:pt modelId="{ED246423-4701-4449-9B93-9ED8CF84E94A}" type="sibTrans" cxnId="{5442C47D-3403-4510-ACF8-8B3D6ACD0C12}">
      <dgm:prSet/>
      <dgm:spPr/>
      <dgm:t>
        <a:bodyPr/>
        <a:lstStyle/>
        <a:p>
          <a:endParaRPr lang="en-US">
            <a:latin typeface="Arial Narrow" panose="020B0606020202030204" pitchFamily="34" charset="0"/>
          </a:endParaRPr>
        </a:p>
      </dgm:t>
    </dgm:pt>
    <dgm:pt modelId="{B7904A39-33CE-444A-A766-DDB2BF72B530}">
      <dgm:prSet/>
      <dgm:spPr>
        <a:solidFill>
          <a:schemeClr val="accent2"/>
        </a:solidFill>
      </dgm:spPr>
      <dgm:t>
        <a:bodyPr/>
        <a:lstStyle/>
        <a:p>
          <a:pPr rtl="0"/>
          <a:r>
            <a:rPr lang="en-US" b="1" i="0" u="none" dirty="0" smtClean="0">
              <a:latin typeface="Arial Narrow" panose="020B0606020202030204" pitchFamily="34" charset="0"/>
            </a:rPr>
            <a:t>Indirect costs on cost sharing</a:t>
          </a:r>
          <a:endParaRPr lang="en-US" b="0" i="0" u="none" dirty="0">
            <a:latin typeface="Arial Narrow" panose="020B0606020202030204" pitchFamily="34" charset="0"/>
          </a:endParaRPr>
        </a:p>
      </dgm:t>
    </dgm:pt>
    <dgm:pt modelId="{ADF299E4-0D42-45DC-90EB-D4D88BF4F6BF}" type="parTrans" cxnId="{147FD002-C55A-466A-A662-BBEAEF82E2BC}">
      <dgm:prSet/>
      <dgm:spPr/>
      <dgm:t>
        <a:bodyPr/>
        <a:lstStyle/>
        <a:p>
          <a:endParaRPr lang="en-US">
            <a:latin typeface="Arial Narrow" panose="020B0606020202030204" pitchFamily="34" charset="0"/>
          </a:endParaRPr>
        </a:p>
      </dgm:t>
    </dgm:pt>
    <dgm:pt modelId="{BD14D215-6B2E-4A25-A924-9617CD277BD0}" type="sibTrans" cxnId="{147FD002-C55A-466A-A662-BBEAEF82E2BC}">
      <dgm:prSet/>
      <dgm:spPr/>
      <dgm:t>
        <a:bodyPr/>
        <a:lstStyle/>
        <a:p>
          <a:endParaRPr lang="en-US">
            <a:latin typeface="Arial Narrow" panose="020B0606020202030204" pitchFamily="34" charset="0"/>
          </a:endParaRPr>
        </a:p>
      </dgm:t>
    </dgm:pt>
    <dgm:pt modelId="{2E35399B-DB28-4BCD-9270-49A809BF080B}">
      <dgm:prSet/>
      <dgm:spPr/>
      <dgm:t>
        <a:bodyPr/>
        <a:lstStyle/>
        <a:p>
          <a:pPr rtl="0"/>
          <a:r>
            <a:rPr lang="en-US" b="0" i="0" u="none" dirty="0" smtClean="0">
              <a:latin typeface="Arial Narrow" panose="020B0606020202030204" pitchFamily="34" charset="0"/>
            </a:rPr>
            <a:t>Clarified that “</a:t>
          </a:r>
          <a:r>
            <a:rPr lang="en-US" b="1" i="0" u="none" dirty="0" smtClean="0">
              <a:latin typeface="Arial Narrow" panose="020B0606020202030204" pitchFamily="34" charset="0"/>
            </a:rPr>
            <a:t>indirect costs on cost sharing or matching may be included as part of cost sharing or matching only with the prior approval </a:t>
          </a:r>
          <a:r>
            <a:rPr lang="en-US" b="0" i="0" u="none" dirty="0" smtClean="0">
              <a:latin typeface="Arial Narrow" panose="020B0606020202030204" pitchFamily="34" charset="0"/>
            </a:rPr>
            <a:t>of the Federal awarding agency.”</a:t>
          </a:r>
          <a:endParaRPr lang="en-US" b="0" i="0" u="none" dirty="0">
            <a:latin typeface="Arial Narrow" panose="020B0606020202030204" pitchFamily="34" charset="0"/>
          </a:endParaRPr>
        </a:p>
      </dgm:t>
    </dgm:pt>
    <dgm:pt modelId="{54FA260B-EB98-4FC7-AB92-33E58E7F4BAB}" type="parTrans" cxnId="{001E6ED1-4524-4E97-AB5A-888D268F1EB0}">
      <dgm:prSet/>
      <dgm:spPr/>
      <dgm:t>
        <a:bodyPr/>
        <a:lstStyle/>
        <a:p>
          <a:endParaRPr lang="en-US">
            <a:latin typeface="Arial Narrow" panose="020B0606020202030204" pitchFamily="34" charset="0"/>
          </a:endParaRPr>
        </a:p>
      </dgm:t>
    </dgm:pt>
    <dgm:pt modelId="{DD036365-6E7F-4263-A994-5D370773B69C}" type="sibTrans" cxnId="{001E6ED1-4524-4E97-AB5A-888D268F1EB0}">
      <dgm:prSet/>
      <dgm:spPr/>
      <dgm:t>
        <a:bodyPr/>
        <a:lstStyle/>
        <a:p>
          <a:endParaRPr lang="en-US">
            <a:latin typeface="Arial Narrow" panose="020B0606020202030204" pitchFamily="34" charset="0"/>
          </a:endParaRPr>
        </a:p>
      </dgm:t>
    </dgm:pt>
    <dgm:pt modelId="{47A09205-09DD-4BB8-95E6-8D84508BEC6C}">
      <dgm:prSet/>
      <dgm:spPr>
        <a:solidFill>
          <a:schemeClr val="accent2"/>
        </a:solidFill>
      </dgm:spPr>
      <dgm:t>
        <a:bodyPr/>
        <a:lstStyle/>
        <a:p>
          <a:pPr rtl="0"/>
          <a:r>
            <a:rPr lang="en-US" b="1" i="0" u="none" dirty="0" smtClean="0">
              <a:latin typeface="Arial Narrow" panose="020B0606020202030204" pitchFamily="34" charset="0"/>
            </a:rPr>
            <a:t>Limitation</a:t>
          </a:r>
          <a:r>
            <a:rPr lang="en-US" b="1" i="0" u="none" baseline="0" dirty="0" smtClean="0">
              <a:latin typeface="Arial Narrow" panose="020B0606020202030204" pitchFamily="34" charset="0"/>
            </a:rPr>
            <a:t> on fixed amount awards</a:t>
          </a:r>
          <a:endParaRPr lang="en-US" b="0" i="0" u="none" dirty="0">
            <a:latin typeface="Arial Narrow" panose="020B0606020202030204" pitchFamily="34" charset="0"/>
          </a:endParaRPr>
        </a:p>
      </dgm:t>
    </dgm:pt>
    <dgm:pt modelId="{0F95B4C3-CFEA-40C7-BFE8-2FA39B3A2607}" type="parTrans" cxnId="{02653FFC-5AFD-4D64-9881-82CEF6075889}">
      <dgm:prSet/>
      <dgm:spPr/>
      <dgm:t>
        <a:bodyPr/>
        <a:lstStyle/>
        <a:p>
          <a:endParaRPr lang="en-US">
            <a:latin typeface="Arial Narrow" panose="020B0606020202030204" pitchFamily="34" charset="0"/>
          </a:endParaRPr>
        </a:p>
      </dgm:t>
    </dgm:pt>
    <dgm:pt modelId="{787FE069-1BEF-4A29-8BE1-4EDD0C2ED02B}" type="sibTrans" cxnId="{02653FFC-5AFD-4D64-9881-82CEF6075889}">
      <dgm:prSet/>
      <dgm:spPr/>
      <dgm:t>
        <a:bodyPr/>
        <a:lstStyle/>
        <a:p>
          <a:endParaRPr lang="en-US">
            <a:latin typeface="Arial Narrow" panose="020B0606020202030204" pitchFamily="34" charset="0"/>
          </a:endParaRPr>
        </a:p>
      </dgm:t>
    </dgm:pt>
    <dgm:pt modelId="{2C500D7B-5E4B-4056-B244-2BC695CFE0AF}">
      <dgm:prSet/>
      <dgm:spPr/>
      <dgm:t>
        <a:bodyPr/>
        <a:lstStyle/>
        <a:p>
          <a:pPr rtl="0"/>
          <a:r>
            <a:rPr lang="en-US" b="0" i="0" u="none" dirty="0" smtClean="0">
              <a:latin typeface="Arial Narrow" panose="020B0606020202030204" pitchFamily="34" charset="0"/>
            </a:rPr>
            <a:t>A fixed amount award cannot be used in </a:t>
          </a:r>
          <a:r>
            <a:rPr lang="en-US" b="1" i="0" u="none" dirty="0" smtClean="0">
              <a:latin typeface="Arial Narrow" panose="020B0606020202030204" pitchFamily="34" charset="0"/>
            </a:rPr>
            <a:t>programs which require mandatory cost sharing or match</a:t>
          </a:r>
          <a:r>
            <a:rPr lang="en-US" b="0" i="0" u="none" dirty="0" smtClean="0">
              <a:latin typeface="Arial Narrow" panose="020B0606020202030204" pitchFamily="34" charset="0"/>
            </a:rPr>
            <a:t>.</a:t>
          </a:r>
          <a:endParaRPr lang="en-US" b="0" i="0" u="none" dirty="0">
            <a:latin typeface="Arial Narrow" panose="020B0606020202030204" pitchFamily="34" charset="0"/>
          </a:endParaRPr>
        </a:p>
      </dgm:t>
    </dgm:pt>
    <dgm:pt modelId="{102BF428-B241-485B-B067-E734D94F9808}" type="parTrans" cxnId="{D42B7544-00EB-4799-8CFD-7B19D4E2A6C5}">
      <dgm:prSet/>
      <dgm:spPr/>
      <dgm:t>
        <a:bodyPr/>
        <a:lstStyle/>
        <a:p>
          <a:endParaRPr lang="en-US">
            <a:latin typeface="Arial Narrow" panose="020B0606020202030204" pitchFamily="34" charset="0"/>
          </a:endParaRPr>
        </a:p>
      </dgm:t>
    </dgm:pt>
    <dgm:pt modelId="{0C91B1BF-95AA-403B-BA6A-15D972458A54}" type="sibTrans" cxnId="{D42B7544-00EB-4799-8CFD-7B19D4E2A6C5}">
      <dgm:prSet/>
      <dgm:spPr/>
      <dgm:t>
        <a:bodyPr/>
        <a:lstStyle/>
        <a:p>
          <a:endParaRPr lang="en-US">
            <a:latin typeface="Arial Narrow" panose="020B0606020202030204" pitchFamily="34" charset="0"/>
          </a:endParaRPr>
        </a:p>
      </dgm:t>
    </dgm:pt>
    <dgm:pt modelId="{A16B27AF-2C0D-4C49-B205-7D8447F78DB6}">
      <dgm:prSet/>
      <dgm:spPr>
        <a:solidFill>
          <a:schemeClr val="accent2"/>
        </a:solidFill>
      </dgm:spPr>
      <dgm:t>
        <a:bodyPr/>
        <a:lstStyle/>
        <a:p>
          <a:pPr rtl="0"/>
          <a:r>
            <a:rPr lang="en-US" b="1" i="0" u="none" dirty="0" smtClean="0">
              <a:latin typeface="Arial Narrow" panose="020B0606020202030204" pitchFamily="34" charset="0"/>
            </a:rPr>
            <a:t>Consistent info in awards</a:t>
          </a:r>
          <a:endParaRPr lang="en-US" b="0" i="0" u="none" dirty="0">
            <a:latin typeface="Arial Narrow" panose="020B0606020202030204" pitchFamily="34" charset="0"/>
          </a:endParaRPr>
        </a:p>
      </dgm:t>
    </dgm:pt>
    <dgm:pt modelId="{17506121-071F-4E86-B92B-2F0F318F8998}" type="parTrans" cxnId="{0D526F19-6D9C-4748-BC4A-5F937EDF2CF1}">
      <dgm:prSet/>
      <dgm:spPr/>
      <dgm:t>
        <a:bodyPr/>
        <a:lstStyle/>
        <a:p>
          <a:endParaRPr lang="en-US">
            <a:latin typeface="Arial Narrow" panose="020B0606020202030204" pitchFamily="34" charset="0"/>
          </a:endParaRPr>
        </a:p>
      </dgm:t>
    </dgm:pt>
    <dgm:pt modelId="{C1061CCC-22E4-4DDB-ADEA-08F63518364C}" type="sibTrans" cxnId="{0D526F19-6D9C-4748-BC4A-5F937EDF2CF1}">
      <dgm:prSet/>
      <dgm:spPr/>
      <dgm:t>
        <a:bodyPr/>
        <a:lstStyle/>
        <a:p>
          <a:endParaRPr lang="en-US">
            <a:latin typeface="Arial Narrow" panose="020B0606020202030204" pitchFamily="34" charset="0"/>
          </a:endParaRPr>
        </a:p>
      </dgm:t>
    </dgm:pt>
    <dgm:pt modelId="{AB675DC3-2468-459B-88C7-3C8463778D66}">
      <dgm:prSet/>
      <dgm:spPr/>
      <dgm:t>
        <a:bodyPr/>
        <a:lstStyle/>
        <a:p>
          <a:pPr rtl="0"/>
          <a:r>
            <a:rPr lang="en-US" b="0" i="0" u="none" dirty="0" smtClean="0">
              <a:latin typeface="Arial Narrow" panose="020B0606020202030204" pitchFamily="34" charset="0"/>
            </a:rPr>
            <a:t>Organizations will receive a </a:t>
          </a:r>
          <a:r>
            <a:rPr lang="en-US" b="1" i="0" u="none" dirty="0" smtClean="0">
              <a:latin typeface="Arial Narrow" panose="020B0606020202030204" pitchFamily="34" charset="0"/>
            </a:rPr>
            <a:t>consistent set of information </a:t>
          </a:r>
          <a:r>
            <a:rPr lang="en-US" b="0" i="0" u="none" dirty="0" smtClean="0">
              <a:latin typeface="Arial Narrow" panose="020B0606020202030204" pitchFamily="34" charset="0"/>
            </a:rPr>
            <a:t>for each Federal award they receive. Includes </a:t>
          </a:r>
          <a:r>
            <a:rPr lang="en-US" b="1" i="0" u="none" dirty="0" smtClean="0">
              <a:latin typeface="Arial Narrow" panose="020B0606020202030204" pitchFamily="34" charset="0"/>
            </a:rPr>
            <a:t>Total Approved Cost Sharing or Matching</a:t>
          </a:r>
          <a:r>
            <a:rPr lang="en-US" b="0" i="0" u="none" dirty="0" smtClean="0">
              <a:latin typeface="Arial Narrow" panose="020B0606020202030204" pitchFamily="34" charset="0"/>
            </a:rPr>
            <a:t>, where applicable.</a:t>
          </a:r>
          <a:endParaRPr lang="en-US" b="0" i="0" u="none" dirty="0">
            <a:latin typeface="Arial Narrow" panose="020B0606020202030204" pitchFamily="34" charset="0"/>
          </a:endParaRPr>
        </a:p>
      </dgm:t>
    </dgm:pt>
    <dgm:pt modelId="{4794568E-8AFC-439B-BB90-585CEA1F0285}" type="parTrans" cxnId="{B19584A7-8147-43C6-B7D2-B06E785D193F}">
      <dgm:prSet/>
      <dgm:spPr/>
      <dgm:t>
        <a:bodyPr/>
        <a:lstStyle/>
        <a:p>
          <a:endParaRPr lang="en-US">
            <a:latin typeface="Arial Narrow" panose="020B0606020202030204" pitchFamily="34" charset="0"/>
          </a:endParaRPr>
        </a:p>
      </dgm:t>
    </dgm:pt>
    <dgm:pt modelId="{5B5D6965-1C77-4645-8398-923AA2E9DE43}" type="sibTrans" cxnId="{B19584A7-8147-43C6-B7D2-B06E785D193F}">
      <dgm:prSet/>
      <dgm:spPr/>
      <dgm:t>
        <a:bodyPr/>
        <a:lstStyle/>
        <a:p>
          <a:endParaRPr lang="en-US">
            <a:latin typeface="Arial Narrow" panose="020B0606020202030204" pitchFamily="34" charset="0"/>
          </a:endParaRPr>
        </a:p>
      </dgm:t>
    </dgm:pt>
    <dgm:pt modelId="{3CE57735-38BC-4B4D-B395-50FA6B6AE56C}" type="pres">
      <dgm:prSet presAssocID="{8B4A90C4-58A6-479A-86FB-E7815454A7F2}" presName="Name0" presStyleCnt="0">
        <dgm:presLayoutVars>
          <dgm:dir/>
          <dgm:animLvl val="lvl"/>
          <dgm:resizeHandles val="exact"/>
        </dgm:presLayoutVars>
      </dgm:prSet>
      <dgm:spPr/>
      <dgm:t>
        <a:bodyPr/>
        <a:lstStyle/>
        <a:p>
          <a:endParaRPr lang="en-US"/>
        </a:p>
      </dgm:t>
    </dgm:pt>
    <dgm:pt modelId="{D4C95F88-7065-40E1-AD5F-F28FA988ECF6}" type="pres">
      <dgm:prSet presAssocID="{944BB405-A8F9-4492-84B8-1385BC34B09F}" presName="linNode" presStyleCnt="0"/>
      <dgm:spPr/>
    </dgm:pt>
    <dgm:pt modelId="{7C230A6C-2E6F-403F-BCED-8A67A5BD548A}" type="pres">
      <dgm:prSet presAssocID="{944BB405-A8F9-4492-84B8-1385BC34B09F}" presName="parentText" presStyleLbl="node1" presStyleIdx="0" presStyleCnt="4">
        <dgm:presLayoutVars>
          <dgm:chMax val="1"/>
          <dgm:bulletEnabled val="1"/>
        </dgm:presLayoutVars>
      </dgm:prSet>
      <dgm:spPr/>
      <dgm:t>
        <a:bodyPr/>
        <a:lstStyle/>
        <a:p>
          <a:endParaRPr lang="en-US"/>
        </a:p>
      </dgm:t>
    </dgm:pt>
    <dgm:pt modelId="{3CF74265-6A41-44BC-AC17-3697450422E9}" type="pres">
      <dgm:prSet presAssocID="{944BB405-A8F9-4492-84B8-1385BC34B09F}" presName="descendantText" presStyleLbl="alignAccFollowNode1" presStyleIdx="0" presStyleCnt="4" custScaleX="171963">
        <dgm:presLayoutVars>
          <dgm:bulletEnabled val="1"/>
        </dgm:presLayoutVars>
      </dgm:prSet>
      <dgm:spPr/>
      <dgm:t>
        <a:bodyPr/>
        <a:lstStyle/>
        <a:p>
          <a:endParaRPr lang="en-US"/>
        </a:p>
      </dgm:t>
    </dgm:pt>
    <dgm:pt modelId="{43A955B2-47D7-4494-9394-F2AAC08F5283}" type="pres">
      <dgm:prSet presAssocID="{A847E7D4-1E0B-41FC-ABC5-7B7A12C3480F}" presName="sp" presStyleCnt="0"/>
      <dgm:spPr/>
    </dgm:pt>
    <dgm:pt modelId="{52088F30-68F4-447F-940B-CD25DD147127}" type="pres">
      <dgm:prSet presAssocID="{B7904A39-33CE-444A-A766-DDB2BF72B530}" presName="linNode" presStyleCnt="0"/>
      <dgm:spPr/>
    </dgm:pt>
    <dgm:pt modelId="{C4626697-13B2-44A2-AFC4-7984B6F4DA4A}" type="pres">
      <dgm:prSet presAssocID="{B7904A39-33CE-444A-A766-DDB2BF72B530}" presName="parentText" presStyleLbl="node1" presStyleIdx="1" presStyleCnt="4">
        <dgm:presLayoutVars>
          <dgm:chMax val="1"/>
          <dgm:bulletEnabled val="1"/>
        </dgm:presLayoutVars>
      </dgm:prSet>
      <dgm:spPr/>
      <dgm:t>
        <a:bodyPr/>
        <a:lstStyle/>
        <a:p>
          <a:endParaRPr lang="en-US"/>
        </a:p>
      </dgm:t>
    </dgm:pt>
    <dgm:pt modelId="{C8C43142-2315-476B-80B6-010910BD7143}" type="pres">
      <dgm:prSet presAssocID="{B7904A39-33CE-444A-A766-DDB2BF72B530}" presName="descendantText" presStyleLbl="alignAccFollowNode1" presStyleIdx="1" presStyleCnt="4" custScaleX="171963">
        <dgm:presLayoutVars>
          <dgm:bulletEnabled val="1"/>
        </dgm:presLayoutVars>
      </dgm:prSet>
      <dgm:spPr/>
      <dgm:t>
        <a:bodyPr/>
        <a:lstStyle/>
        <a:p>
          <a:endParaRPr lang="en-US"/>
        </a:p>
      </dgm:t>
    </dgm:pt>
    <dgm:pt modelId="{3ECEBFE5-8EBA-4E72-9BC9-9FAF5813876C}" type="pres">
      <dgm:prSet presAssocID="{BD14D215-6B2E-4A25-A924-9617CD277BD0}" presName="sp" presStyleCnt="0"/>
      <dgm:spPr/>
    </dgm:pt>
    <dgm:pt modelId="{4975B65A-30EA-43E8-8715-FE3639C36304}" type="pres">
      <dgm:prSet presAssocID="{47A09205-09DD-4BB8-95E6-8D84508BEC6C}" presName="linNode" presStyleCnt="0"/>
      <dgm:spPr/>
    </dgm:pt>
    <dgm:pt modelId="{603A16E7-18AE-4B19-8605-D5285391404F}" type="pres">
      <dgm:prSet presAssocID="{47A09205-09DD-4BB8-95E6-8D84508BEC6C}" presName="parentText" presStyleLbl="node1" presStyleIdx="2" presStyleCnt="4">
        <dgm:presLayoutVars>
          <dgm:chMax val="1"/>
          <dgm:bulletEnabled val="1"/>
        </dgm:presLayoutVars>
      </dgm:prSet>
      <dgm:spPr/>
      <dgm:t>
        <a:bodyPr/>
        <a:lstStyle/>
        <a:p>
          <a:endParaRPr lang="en-US"/>
        </a:p>
      </dgm:t>
    </dgm:pt>
    <dgm:pt modelId="{C0452DCA-7C75-40A9-9646-DA8127A9204C}" type="pres">
      <dgm:prSet presAssocID="{47A09205-09DD-4BB8-95E6-8D84508BEC6C}" presName="descendantText" presStyleLbl="alignAccFollowNode1" presStyleIdx="2" presStyleCnt="4" custScaleX="171963">
        <dgm:presLayoutVars>
          <dgm:bulletEnabled val="1"/>
        </dgm:presLayoutVars>
      </dgm:prSet>
      <dgm:spPr/>
      <dgm:t>
        <a:bodyPr/>
        <a:lstStyle/>
        <a:p>
          <a:endParaRPr lang="en-US"/>
        </a:p>
      </dgm:t>
    </dgm:pt>
    <dgm:pt modelId="{A273D93F-6FFE-4A1F-B535-0782D421EFAC}" type="pres">
      <dgm:prSet presAssocID="{787FE069-1BEF-4A29-8BE1-4EDD0C2ED02B}" presName="sp" presStyleCnt="0"/>
      <dgm:spPr/>
    </dgm:pt>
    <dgm:pt modelId="{AFCEC993-827E-4987-935F-86F64EDBA066}" type="pres">
      <dgm:prSet presAssocID="{A16B27AF-2C0D-4C49-B205-7D8447F78DB6}" presName="linNode" presStyleCnt="0"/>
      <dgm:spPr/>
    </dgm:pt>
    <dgm:pt modelId="{AD479343-AE8E-47BF-966C-4CC4D7FC491F}" type="pres">
      <dgm:prSet presAssocID="{A16B27AF-2C0D-4C49-B205-7D8447F78DB6}" presName="parentText" presStyleLbl="node1" presStyleIdx="3" presStyleCnt="4">
        <dgm:presLayoutVars>
          <dgm:chMax val="1"/>
          <dgm:bulletEnabled val="1"/>
        </dgm:presLayoutVars>
      </dgm:prSet>
      <dgm:spPr/>
      <dgm:t>
        <a:bodyPr/>
        <a:lstStyle/>
        <a:p>
          <a:endParaRPr lang="en-US"/>
        </a:p>
      </dgm:t>
    </dgm:pt>
    <dgm:pt modelId="{60FD4DAA-1AF1-4BF7-B316-49E083D7FBD4}" type="pres">
      <dgm:prSet presAssocID="{A16B27AF-2C0D-4C49-B205-7D8447F78DB6}" presName="descendantText" presStyleLbl="alignAccFollowNode1" presStyleIdx="3" presStyleCnt="4" custScaleX="171963">
        <dgm:presLayoutVars>
          <dgm:bulletEnabled val="1"/>
        </dgm:presLayoutVars>
      </dgm:prSet>
      <dgm:spPr/>
      <dgm:t>
        <a:bodyPr/>
        <a:lstStyle/>
        <a:p>
          <a:endParaRPr lang="en-US"/>
        </a:p>
      </dgm:t>
    </dgm:pt>
  </dgm:ptLst>
  <dgm:cxnLst>
    <dgm:cxn modelId="{71844605-20B0-482A-A0A2-EFA4D66118B8}" type="presOf" srcId="{B7904A39-33CE-444A-A766-DDB2BF72B530}" destId="{C4626697-13B2-44A2-AFC4-7984B6F4DA4A}" srcOrd="0" destOrd="0" presId="urn:microsoft.com/office/officeart/2005/8/layout/vList5"/>
    <dgm:cxn modelId="{5442C47D-3403-4510-ACF8-8B3D6ACD0C12}" srcId="{944BB405-A8F9-4492-84B8-1385BC34B09F}" destId="{45E6D917-33AE-4FF8-A164-05643DFF7078}" srcOrd="0" destOrd="0" parTransId="{F9CF0085-8766-4E71-96C9-BC0C73E491EC}" sibTransId="{ED246423-4701-4449-9B93-9ED8CF84E94A}"/>
    <dgm:cxn modelId="{00119272-4331-4C24-A37F-70BE90A8AB82}" type="presOf" srcId="{944BB405-A8F9-4492-84B8-1385BC34B09F}" destId="{7C230A6C-2E6F-403F-BCED-8A67A5BD548A}" srcOrd="0" destOrd="0" presId="urn:microsoft.com/office/officeart/2005/8/layout/vList5"/>
    <dgm:cxn modelId="{147FD002-C55A-466A-A662-BBEAEF82E2BC}" srcId="{8B4A90C4-58A6-479A-86FB-E7815454A7F2}" destId="{B7904A39-33CE-444A-A766-DDB2BF72B530}" srcOrd="1" destOrd="0" parTransId="{ADF299E4-0D42-45DC-90EB-D4D88BF4F6BF}" sibTransId="{BD14D215-6B2E-4A25-A924-9617CD277BD0}"/>
    <dgm:cxn modelId="{883A8B25-A46A-4B2A-946B-B4B5E958BBF2}" type="presOf" srcId="{2E35399B-DB28-4BCD-9270-49A809BF080B}" destId="{C8C43142-2315-476B-80B6-010910BD7143}" srcOrd="0" destOrd="0" presId="urn:microsoft.com/office/officeart/2005/8/layout/vList5"/>
    <dgm:cxn modelId="{C9EF79E3-ADA5-4D43-BC44-4F42CDD5DB46}" type="presOf" srcId="{8B4A90C4-58A6-479A-86FB-E7815454A7F2}" destId="{3CE57735-38BC-4B4D-B395-50FA6B6AE56C}" srcOrd="0" destOrd="0" presId="urn:microsoft.com/office/officeart/2005/8/layout/vList5"/>
    <dgm:cxn modelId="{001E6ED1-4524-4E97-AB5A-888D268F1EB0}" srcId="{B7904A39-33CE-444A-A766-DDB2BF72B530}" destId="{2E35399B-DB28-4BCD-9270-49A809BF080B}" srcOrd="0" destOrd="0" parTransId="{54FA260B-EB98-4FC7-AB92-33E58E7F4BAB}" sibTransId="{DD036365-6E7F-4263-A994-5D370773B69C}"/>
    <dgm:cxn modelId="{79F5AA5D-C995-431B-8873-0F2CEC6647F8}" type="presOf" srcId="{A16B27AF-2C0D-4C49-B205-7D8447F78DB6}" destId="{AD479343-AE8E-47BF-966C-4CC4D7FC491F}" srcOrd="0" destOrd="0" presId="urn:microsoft.com/office/officeart/2005/8/layout/vList5"/>
    <dgm:cxn modelId="{685DF3EE-0F1E-4F03-A5B7-9B74A13E4F2A}" srcId="{8B4A90C4-58A6-479A-86FB-E7815454A7F2}" destId="{944BB405-A8F9-4492-84B8-1385BC34B09F}" srcOrd="0" destOrd="0" parTransId="{5073344F-8F52-4DE5-8A3B-3294D7E8B34F}" sibTransId="{A847E7D4-1E0B-41FC-ABC5-7B7A12C3480F}"/>
    <dgm:cxn modelId="{7197DB4D-493D-4BDE-8C0D-4DD640146AC6}" type="presOf" srcId="{2C500D7B-5E4B-4056-B244-2BC695CFE0AF}" destId="{C0452DCA-7C75-40A9-9646-DA8127A9204C}" srcOrd="0" destOrd="0" presId="urn:microsoft.com/office/officeart/2005/8/layout/vList5"/>
    <dgm:cxn modelId="{0D526F19-6D9C-4748-BC4A-5F937EDF2CF1}" srcId="{8B4A90C4-58A6-479A-86FB-E7815454A7F2}" destId="{A16B27AF-2C0D-4C49-B205-7D8447F78DB6}" srcOrd="3" destOrd="0" parTransId="{17506121-071F-4E86-B92B-2F0F318F8998}" sibTransId="{C1061CCC-22E4-4DDB-ADEA-08F63518364C}"/>
    <dgm:cxn modelId="{B19584A7-8147-43C6-B7D2-B06E785D193F}" srcId="{A16B27AF-2C0D-4C49-B205-7D8447F78DB6}" destId="{AB675DC3-2468-459B-88C7-3C8463778D66}" srcOrd="0" destOrd="0" parTransId="{4794568E-8AFC-439B-BB90-585CEA1F0285}" sibTransId="{5B5D6965-1C77-4645-8398-923AA2E9DE43}"/>
    <dgm:cxn modelId="{D42B7544-00EB-4799-8CFD-7B19D4E2A6C5}" srcId="{47A09205-09DD-4BB8-95E6-8D84508BEC6C}" destId="{2C500D7B-5E4B-4056-B244-2BC695CFE0AF}" srcOrd="0" destOrd="0" parTransId="{102BF428-B241-485B-B067-E734D94F9808}" sibTransId="{0C91B1BF-95AA-403B-BA6A-15D972458A54}"/>
    <dgm:cxn modelId="{7AC6162D-F39B-489D-8D29-87FC682084A0}" type="presOf" srcId="{45E6D917-33AE-4FF8-A164-05643DFF7078}" destId="{3CF74265-6A41-44BC-AC17-3697450422E9}" srcOrd="0" destOrd="0" presId="urn:microsoft.com/office/officeart/2005/8/layout/vList5"/>
    <dgm:cxn modelId="{6E76FA01-89F2-48AB-BEE1-5081D7A045E5}" type="presOf" srcId="{AB675DC3-2468-459B-88C7-3C8463778D66}" destId="{60FD4DAA-1AF1-4BF7-B316-49E083D7FBD4}" srcOrd="0" destOrd="0" presId="urn:microsoft.com/office/officeart/2005/8/layout/vList5"/>
    <dgm:cxn modelId="{02653FFC-5AFD-4D64-9881-82CEF6075889}" srcId="{8B4A90C4-58A6-479A-86FB-E7815454A7F2}" destId="{47A09205-09DD-4BB8-95E6-8D84508BEC6C}" srcOrd="2" destOrd="0" parTransId="{0F95B4C3-CFEA-40C7-BFE8-2FA39B3A2607}" sibTransId="{787FE069-1BEF-4A29-8BE1-4EDD0C2ED02B}"/>
    <dgm:cxn modelId="{D8C1A526-A6A9-4F29-A8AC-D0D404F22509}" type="presOf" srcId="{47A09205-09DD-4BB8-95E6-8D84508BEC6C}" destId="{603A16E7-18AE-4B19-8605-D5285391404F}" srcOrd="0" destOrd="0" presId="urn:microsoft.com/office/officeart/2005/8/layout/vList5"/>
    <dgm:cxn modelId="{14632581-68C7-42E4-957A-00E15E5F4E64}" type="presParOf" srcId="{3CE57735-38BC-4B4D-B395-50FA6B6AE56C}" destId="{D4C95F88-7065-40E1-AD5F-F28FA988ECF6}" srcOrd="0" destOrd="0" presId="urn:microsoft.com/office/officeart/2005/8/layout/vList5"/>
    <dgm:cxn modelId="{D03FFF6E-9499-472D-9750-C7772F84C4ED}" type="presParOf" srcId="{D4C95F88-7065-40E1-AD5F-F28FA988ECF6}" destId="{7C230A6C-2E6F-403F-BCED-8A67A5BD548A}" srcOrd="0" destOrd="0" presId="urn:microsoft.com/office/officeart/2005/8/layout/vList5"/>
    <dgm:cxn modelId="{F3207498-57B5-402D-BC23-B6784ECC4706}" type="presParOf" srcId="{D4C95F88-7065-40E1-AD5F-F28FA988ECF6}" destId="{3CF74265-6A41-44BC-AC17-3697450422E9}" srcOrd="1" destOrd="0" presId="urn:microsoft.com/office/officeart/2005/8/layout/vList5"/>
    <dgm:cxn modelId="{8CD32DB6-2EFE-4192-B32E-A2DBB3972191}" type="presParOf" srcId="{3CE57735-38BC-4B4D-B395-50FA6B6AE56C}" destId="{43A955B2-47D7-4494-9394-F2AAC08F5283}" srcOrd="1" destOrd="0" presId="urn:microsoft.com/office/officeart/2005/8/layout/vList5"/>
    <dgm:cxn modelId="{6A959A71-25E0-4E71-935C-45E27008AF2F}" type="presParOf" srcId="{3CE57735-38BC-4B4D-B395-50FA6B6AE56C}" destId="{52088F30-68F4-447F-940B-CD25DD147127}" srcOrd="2" destOrd="0" presId="urn:microsoft.com/office/officeart/2005/8/layout/vList5"/>
    <dgm:cxn modelId="{1661CBA1-D85F-4E44-AAF8-75B0DEDA1623}" type="presParOf" srcId="{52088F30-68F4-447F-940B-CD25DD147127}" destId="{C4626697-13B2-44A2-AFC4-7984B6F4DA4A}" srcOrd="0" destOrd="0" presId="urn:microsoft.com/office/officeart/2005/8/layout/vList5"/>
    <dgm:cxn modelId="{91D1F8B1-B322-45BC-9589-470C2462218D}" type="presParOf" srcId="{52088F30-68F4-447F-940B-CD25DD147127}" destId="{C8C43142-2315-476B-80B6-010910BD7143}" srcOrd="1" destOrd="0" presId="urn:microsoft.com/office/officeart/2005/8/layout/vList5"/>
    <dgm:cxn modelId="{3EFE8EA3-AC3A-41B3-85BB-8052ED357CF3}" type="presParOf" srcId="{3CE57735-38BC-4B4D-B395-50FA6B6AE56C}" destId="{3ECEBFE5-8EBA-4E72-9BC9-9FAF5813876C}" srcOrd="3" destOrd="0" presId="urn:microsoft.com/office/officeart/2005/8/layout/vList5"/>
    <dgm:cxn modelId="{153D4E5F-1287-4C62-8BE7-836578D96361}" type="presParOf" srcId="{3CE57735-38BC-4B4D-B395-50FA6B6AE56C}" destId="{4975B65A-30EA-43E8-8715-FE3639C36304}" srcOrd="4" destOrd="0" presId="urn:microsoft.com/office/officeart/2005/8/layout/vList5"/>
    <dgm:cxn modelId="{45644BA3-ABDC-4612-B2CE-6428C873DA29}" type="presParOf" srcId="{4975B65A-30EA-43E8-8715-FE3639C36304}" destId="{603A16E7-18AE-4B19-8605-D5285391404F}" srcOrd="0" destOrd="0" presId="urn:microsoft.com/office/officeart/2005/8/layout/vList5"/>
    <dgm:cxn modelId="{C3AFF85C-7F99-4863-A1CD-43BA380299BC}" type="presParOf" srcId="{4975B65A-30EA-43E8-8715-FE3639C36304}" destId="{C0452DCA-7C75-40A9-9646-DA8127A9204C}" srcOrd="1" destOrd="0" presId="urn:microsoft.com/office/officeart/2005/8/layout/vList5"/>
    <dgm:cxn modelId="{ED39219C-4C8E-4EF0-8350-25126079696F}" type="presParOf" srcId="{3CE57735-38BC-4B4D-B395-50FA6B6AE56C}" destId="{A273D93F-6FFE-4A1F-B535-0782D421EFAC}" srcOrd="5" destOrd="0" presId="urn:microsoft.com/office/officeart/2005/8/layout/vList5"/>
    <dgm:cxn modelId="{4C3EEDF8-64F1-4592-B385-40D86D8EA2DE}" type="presParOf" srcId="{3CE57735-38BC-4B4D-B395-50FA6B6AE56C}" destId="{AFCEC993-827E-4987-935F-86F64EDBA066}" srcOrd="6" destOrd="0" presId="urn:microsoft.com/office/officeart/2005/8/layout/vList5"/>
    <dgm:cxn modelId="{B0080DE3-0DFC-4955-BD6F-77A5BB8D0C70}" type="presParOf" srcId="{AFCEC993-827E-4987-935F-86F64EDBA066}" destId="{AD479343-AE8E-47BF-966C-4CC4D7FC491F}" srcOrd="0" destOrd="0" presId="urn:microsoft.com/office/officeart/2005/8/layout/vList5"/>
    <dgm:cxn modelId="{5ED89276-B2CC-4399-8FA4-A03212A02209}" type="presParOf" srcId="{AFCEC993-827E-4987-935F-86F64EDBA066}" destId="{60FD4DAA-1AF1-4BF7-B316-49E083D7FBD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DA1D18-108B-4064-8F49-207844603591}" type="doc">
      <dgm:prSet loTypeId="urn:microsoft.com/office/officeart/2005/8/layout/vList6" loCatId="list" qsTypeId="urn:microsoft.com/office/officeart/2005/8/quickstyle/simple1" qsCatId="simple" csTypeId="urn:microsoft.com/office/officeart/2005/8/colors/accent2_2" csCatId="accent2" phldr="1"/>
      <dgm:spPr/>
      <dgm:t>
        <a:bodyPr/>
        <a:lstStyle/>
        <a:p>
          <a:endParaRPr lang="en-US"/>
        </a:p>
      </dgm:t>
    </dgm:pt>
    <dgm:pt modelId="{6ABB17D3-D01C-42CF-BA34-FFC6193CD23C}">
      <dgm:prSet phldrT="[Text]"/>
      <dgm:spPr/>
      <dgm:t>
        <a:bodyPr/>
        <a:lstStyle/>
        <a:p>
          <a:r>
            <a:rPr lang="en-US" b="1" dirty="0" smtClean="0">
              <a:latin typeface="Arial Narrow" panose="020B0606020202030204" pitchFamily="34" charset="0"/>
            </a:rPr>
            <a:t>Subpart A</a:t>
          </a:r>
          <a:endParaRPr lang="en-US" dirty="0">
            <a:latin typeface="Arial Narrow" panose="020B0606020202030204" pitchFamily="34" charset="0"/>
          </a:endParaRPr>
        </a:p>
      </dgm:t>
    </dgm:pt>
    <dgm:pt modelId="{ABBF9601-C99F-4F09-A357-AAC1A96DFBC2}" type="parTrans" cxnId="{84002285-30E6-4DD6-83AE-F882F792186D}">
      <dgm:prSet/>
      <dgm:spPr/>
      <dgm:t>
        <a:bodyPr/>
        <a:lstStyle/>
        <a:p>
          <a:endParaRPr lang="en-US">
            <a:latin typeface="Arial Narrow" panose="020B0606020202030204" pitchFamily="34" charset="0"/>
          </a:endParaRPr>
        </a:p>
      </dgm:t>
    </dgm:pt>
    <dgm:pt modelId="{9F855D80-CE0A-4266-9D87-9EC871B4A456}" type="sibTrans" cxnId="{84002285-30E6-4DD6-83AE-F882F792186D}">
      <dgm:prSet/>
      <dgm:spPr/>
      <dgm:t>
        <a:bodyPr/>
        <a:lstStyle/>
        <a:p>
          <a:endParaRPr lang="en-US">
            <a:latin typeface="Arial Narrow" panose="020B0606020202030204" pitchFamily="34" charset="0"/>
          </a:endParaRPr>
        </a:p>
      </dgm:t>
    </dgm:pt>
    <dgm:pt modelId="{7863CCC5-B987-41E3-BF3B-A96912F544AD}">
      <dgm:prSet phldrT="[Text]" custT="1"/>
      <dgm:spPr/>
      <dgm:t>
        <a:bodyPr anchor="ctr"/>
        <a:lstStyle/>
        <a:p>
          <a:r>
            <a:rPr lang="en-US" sz="1800" b="1" dirty="0" smtClean="0">
              <a:latin typeface="Arial Narrow" panose="020B0606020202030204" pitchFamily="34" charset="0"/>
            </a:rPr>
            <a:t>Acronyms and Definitions</a:t>
          </a:r>
          <a:endParaRPr lang="en-US" sz="1800" dirty="0">
            <a:latin typeface="Arial Narrow" panose="020B0606020202030204" pitchFamily="34" charset="0"/>
          </a:endParaRPr>
        </a:p>
      </dgm:t>
    </dgm:pt>
    <dgm:pt modelId="{939145E4-132A-4A3E-9FCA-797B9C2AA384}" type="parTrans" cxnId="{B5B3F5F1-7925-471E-8C02-1BDFDBEECC8B}">
      <dgm:prSet/>
      <dgm:spPr/>
      <dgm:t>
        <a:bodyPr/>
        <a:lstStyle/>
        <a:p>
          <a:endParaRPr lang="en-US">
            <a:latin typeface="Arial Narrow" panose="020B0606020202030204" pitchFamily="34" charset="0"/>
          </a:endParaRPr>
        </a:p>
      </dgm:t>
    </dgm:pt>
    <dgm:pt modelId="{32A1623E-EB93-420D-8439-FB09468F6B1B}" type="sibTrans" cxnId="{B5B3F5F1-7925-471E-8C02-1BDFDBEECC8B}">
      <dgm:prSet/>
      <dgm:spPr/>
      <dgm:t>
        <a:bodyPr/>
        <a:lstStyle/>
        <a:p>
          <a:endParaRPr lang="en-US">
            <a:latin typeface="Arial Narrow" panose="020B0606020202030204" pitchFamily="34" charset="0"/>
          </a:endParaRPr>
        </a:p>
      </dgm:t>
    </dgm:pt>
    <dgm:pt modelId="{EB9FC269-7415-48CE-B527-DF5123D30A76}">
      <dgm:prSet phldrT="[Text]"/>
      <dgm:spPr/>
      <dgm:t>
        <a:bodyPr/>
        <a:lstStyle/>
        <a:p>
          <a:r>
            <a:rPr lang="en-US" b="1" dirty="0" smtClean="0">
              <a:latin typeface="Arial Narrow" panose="020B0606020202030204" pitchFamily="34" charset="0"/>
            </a:rPr>
            <a:t>Subpart B </a:t>
          </a:r>
          <a:endParaRPr lang="en-US" dirty="0">
            <a:latin typeface="Arial Narrow" panose="020B0606020202030204" pitchFamily="34" charset="0"/>
          </a:endParaRPr>
        </a:p>
      </dgm:t>
    </dgm:pt>
    <dgm:pt modelId="{C298F3F2-3B47-4542-804F-75F161C58A78}" type="parTrans" cxnId="{7E1EB367-A86E-4FE7-BDD6-97B4B084C82A}">
      <dgm:prSet/>
      <dgm:spPr/>
      <dgm:t>
        <a:bodyPr/>
        <a:lstStyle/>
        <a:p>
          <a:endParaRPr lang="en-US">
            <a:latin typeface="Arial Narrow" panose="020B0606020202030204" pitchFamily="34" charset="0"/>
          </a:endParaRPr>
        </a:p>
      </dgm:t>
    </dgm:pt>
    <dgm:pt modelId="{398A2A3E-5816-4B91-B75A-3D7E22EC28AD}" type="sibTrans" cxnId="{7E1EB367-A86E-4FE7-BDD6-97B4B084C82A}">
      <dgm:prSet/>
      <dgm:spPr/>
      <dgm:t>
        <a:bodyPr/>
        <a:lstStyle/>
        <a:p>
          <a:endParaRPr lang="en-US">
            <a:latin typeface="Arial Narrow" panose="020B0606020202030204" pitchFamily="34" charset="0"/>
          </a:endParaRPr>
        </a:p>
      </dgm:t>
    </dgm:pt>
    <dgm:pt modelId="{E7DF8067-2B84-4D88-9A20-18D4B454A6EE}">
      <dgm:prSet phldrT="[Text]" custT="1"/>
      <dgm:spPr/>
      <dgm:t>
        <a:bodyPr anchor="ctr"/>
        <a:lstStyle/>
        <a:p>
          <a:r>
            <a:rPr lang="en-US" sz="1800" b="1" dirty="0" smtClean="0">
              <a:latin typeface="Arial Narrow" panose="020B0606020202030204" pitchFamily="34" charset="0"/>
            </a:rPr>
            <a:t>General Provisions</a:t>
          </a:r>
          <a:endParaRPr lang="en-US" sz="1800" dirty="0">
            <a:latin typeface="Arial Narrow" panose="020B0606020202030204" pitchFamily="34" charset="0"/>
          </a:endParaRPr>
        </a:p>
      </dgm:t>
    </dgm:pt>
    <dgm:pt modelId="{1A8B2F0B-4542-4673-8411-07C0E0AC11AB}" type="parTrans" cxnId="{F277AAD7-6F6B-4FE1-9CF8-345F000F87CA}">
      <dgm:prSet/>
      <dgm:spPr/>
      <dgm:t>
        <a:bodyPr/>
        <a:lstStyle/>
        <a:p>
          <a:endParaRPr lang="en-US">
            <a:latin typeface="Arial Narrow" panose="020B0606020202030204" pitchFamily="34" charset="0"/>
          </a:endParaRPr>
        </a:p>
      </dgm:t>
    </dgm:pt>
    <dgm:pt modelId="{0363821E-7039-4069-8B7B-F254C3D2BB92}" type="sibTrans" cxnId="{F277AAD7-6F6B-4FE1-9CF8-345F000F87CA}">
      <dgm:prSet/>
      <dgm:spPr/>
      <dgm:t>
        <a:bodyPr/>
        <a:lstStyle/>
        <a:p>
          <a:endParaRPr lang="en-US">
            <a:latin typeface="Arial Narrow" panose="020B0606020202030204" pitchFamily="34" charset="0"/>
          </a:endParaRPr>
        </a:p>
      </dgm:t>
    </dgm:pt>
    <dgm:pt modelId="{1C1E0222-1248-4A70-AB5B-7EA82B14831D}">
      <dgm:prSet phldrT="[Text]"/>
      <dgm:spPr/>
      <dgm:t>
        <a:bodyPr/>
        <a:lstStyle/>
        <a:p>
          <a:r>
            <a:rPr lang="en-US" b="1" dirty="0" smtClean="0">
              <a:latin typeface="Arial Narrow" panose="020B0606020202030204" pitchFamily="34" charset="0"/>
            </a:rPr>
            <a:t>Subpart C </a:t>
          </a:r>
          <a:endParaRPr lang="en-US" dirty="0">
            <a:latin typeface="Arial Narrow" panose="020B0606020202030204" pitchFamily="34" charset="0"/>
          </a:endParaRPr>
        </a:p>
      </dgm:t>
    </dgm:pt>
    <dgm:pt modelId="{26F5C331-F973-4702-B008-67518F9F5825}" type="parTrans" cxnId="{301D6210-76AB-416A-96E3-2ABD16CDD071}">
      <dgm:prSet/>
      <dgm:spPr/>
      <dgm:t>
        <a:bodyPr/>
        <a:lstStyle/>
        <a:p>
          <a:endParaRPr lang="en-US">
            <a:latin typeface="Arial Narrow" panose="020B0606020202030204" pitchFamily="34" charset="0"/>
          </a:endParaRPr>
        </a:p>
      </dgm:t>
    </dgm:pt>
    <dgm:pt modelId="{B2DB0698-3FA0-471B-8B7D-98F7B410005F}" type="sibTrans" cxnId="{301D6210-76AB-416A-96E3-2ABD16CDD071}">
      <dgm:prSet/>
      <dgm:spPr/>
      <dgm:t>
        <a:bodyPr/>
        <a:lstStyle/>
        <a:p>
          <a:endParaRPr lang="en-US">
            <a:latin typeface="Arial Narrow" panose="020B0606020202030204" pitchFamily="34" charset="0"/>
          </a:endParaRPr>
        </a:p>
      </dgm:t>
    </dgm:pt>
    <dgm:pt modelId="{593F7DF8-F79C-49EA-998F-C3B38C04E081}">
      <dgm:prSet phldrT="[Text]" custT="1"/>
      <dgm:spPr/>
      <dgm:t>
        <a:bodyPr anchor="ctr"/>
        <a:lstStyle/>
        <a:p>
          <a:r>
            <a:rPr lang="en-US" sz="1800" b="1" dirty="0" smtClean="0">
              <a:latin typeface="Arial Narrow" panose="020B0606020202030204" pitchFamily="34" charset="0"/>
            </a:rPr>
            <a:t>Pre-Federal Award Requirements and Contents of Federal Awards</a:t>
          </a:r>
          <a:endParaRPr lang="en-US" sz="1800" dirty="0">
            <a:latin typeface="Arial Narrow" panose="020B0606020202030204" pitchFamily="34" charset="0"/>
          </a:endParaRPr>
        </a:p>
      </dgm:t>
    </dgm:pt>
    <dgm:pt modelId="{07C8C3A8-55D2-4AEA-AE8E-D2E8FCE57C45}" type="parTrans" cxnId="{E2DBBD26-2620-4629-BE39-07B550E81F21}">
      <dgm:prSet/>
      <dgm:spPr/>
      <dgm:t>
        <a:bodyPr/>
        <a:lstStyle/>
        <a:p>
          <a:endParaRPr lang="en-US">
            <a:latin typeface="Arial Narrow" panose="020B0606020202030204" pitchFamily="34" charset="0"/>
          </a:endParaRPr>
        </a:p>
      </dgm:t>
    </dgm:pt>
    <dgm:pt modelId="{C37FB15C-CD95-4F23-86CB-4A1BC26E7964}" type="sibTrans" cxnId="{E2DBBD26-2620-4629-BE39-07B550E81F21}">
      <dgm:prSet/>
      <dgm:spPr/>
      <dgm:t>
        <a:bodyPr/>
        <a:lstStyle/>
        <a:p>
          <a:endParaRPr lang="en-US">
            <a:latin typeface="Arial Narrow" panose="020B0606020202030204" pitchFamily="34" charset="0"/>
          </a:endParaRPr>
        </a:p>
      </dgm:t>
    </dgm:pt>
    <dgm:pt modelId="{0014D90D-8E3E-49EF-B48E-6C1CD844A6FB}">
      <dgm:prSet phldrT="[Text]"/>
      <dgm:spPr/>
      <dgm:t>
        <a:bodyPr/>
        <a:lstStyle/>
        <a:p>
          <a:r>
            <a:rPr lang="en-US" b="1" dirty="0" smtClean="0">
              <a:latin typeface="Arial Narrow" panose="020B0606020202030204" pitchFamily="34" charset="0"/>
            </a:rPr>
            <a:t>Subpart D </a:t>
          </a:r>
          <a:endParaRPr lang="en-US" dirty="0">
            <a:latin typeface="Arial Narrow" panose="020B0606020202030204" pitchFamily="34" charset="0"/>
          </a:endParaRPr>
        </a:p>
      </dgm:t>
    </dgm:pt>
    <dgm:pt modelId="{AA6F7B9F-2BD6-4BC6-86D7-14C73C5F2764}" type="parTrans" cxnId="{BEE46629-CAF9-4DA4-A84E-0A4A49582A17}">
      <dgm:prSet/>
      <dgm:spPr/>
      <dgm:t>
        <a:bodyPr/>
        <a:lstStyle/>
        <a:p>
          <a:endParaRPr lang="en-US">
            <a:latin typeface="Arial Narrow" panose="020B0606020202030204" pitchFamily="34" charset="0"/>
          </a:endParaRPr>
        </a:p>
      </dgm:t>
    </dgm:pt>
    <dgm:pt modelId="{A4D349C1-25BC-4985-910D-4C5D7317DFA8}" type="sibTrans" cxnId="{BEE46629-CAF9-4DA4-A84E-0A4A49582A17}">
      <dgm:prSet/>
      <dgm:spPr/>
      <dgm:t>
        <a:bodyPr/>
        <a:lstStyle/>
        <a:p>
          <a:endParaRPr lang="en-US">
            <a:latin typeface="Arial Narrow" panose="020B0606020202030204" pitchFamily="34" charset="0"/>
          </a:endParaRPr>
        </a:p>
      </dgm:t>
    </dgm:pt>
    <dgm:pt modelId="{414DF801-FF28-4808-8DC3-95B0E5DED9B2}">
      <dgm:prSet phldrT="[Text]" custT="1"/>
      <dgm:spPr/>
      <dgm:t>
        <a:bodyPr anchor="ctr"/>
        <a:lstStyle/>
        <a:p>
          <a:r>
            <a:rPr lang="en-US" sz="1800" b="1" dirty="0" smtClean="0">
              <a:latin typeface="Arial Narrow" panose="020B0606020202030204" pitchFamily="34" charset="0"/>
            </a:rPr>
            <a:t>Post Federal Award Requirements</a:t>
          </a:r>
          <a:endParaRPr lang="en-US" sz="1800" dirty="0">
            <a:latin typeface="Arial Narrow" panose="020B0606020202030204" pitchFamily="34" charset="0"/>
          </a:endParaRPr>
        </a:p>
      </dgm:t>
    </dgm:pt>
    <dgm:pt modelId="{0019F2D2-1386-4BAE-89AB-5988862DC3B1}" type="parTrans" cxnId="{01F2D762-F060-44F3-8069-046BD57543CC}">
      <dgm:prSet/>
      <dgm:spPr/>
      <dgm:t>
        <a:bodyPr/>
        <a:lstStyle/>
        <a:p>
          <a:endParaRPr lang="en-US">
            <a:latin typeface="Arial Narrow" panose="020B0606020202030204" pitchFamily="34" charset="0"/>
          </a:endParaRPr>
        </a:p>
      </dgm:t>
    </dgm:pt>
    <dgm:pt modelId="{9CAE837B-FFB9-4C6D-8ADA-B8D83208E66E}" type="sibTrans" cxnId="{01F2D762-F060-44F3-8069-046BD57543CC}">
      <dgm:prSet/>
      <dgm:spPr/>
      <dgm:t>
        <a:bodyPr/>
        <a:lstStyle/>
        <a:p>
          <a:endParaRPr lang="en-US">
            <a:latin typeface="Arial Narrow" panose="020B0606020202030204" pitchFamily="34" charset="0"/>
          </a:endParaRPr>
        </a:p>
      </dgm:t>
    </dgm:pt>
    <dgm:pt modelId="{070B8C25-2579-484E-A6A6-ECF6721C45C2}">
      <dgm:prSet phldrT="[Text]"/>
      <dgm:spPr/>
      <dgm:t>
        <a:bodyPr/>
        <a:lstStyle/>
        <a:p>
          <a:r>
            <a:rPr lang="en-US" b="1" dirty="0" smtClean="0">
              <a:latin typeface="Arial Narrow" panose="020B0606020202030204" pitchFamily="34" charset="0"/>
            </a:rPr>
            <a:t>Subpart E</a:t>
          </a:r>
          <a:endParaRPr lang="en-US" dirty="0">
            <a:latin typeface="Arial Narrow" panose="020B0606020202030204" pitchFamily="34" charset="0"/>
          </a:endParaRPr>
        </a:p>
      </dgm:t>
    </dgm:pt>
    <dgm:pt modelId="{98C0FB6C-8835-4F38-B0D8-B7B0CA2E798A}" type="parTrans" cxnId="{DC960EC3-8E75-4EAA-B3FA-70168C31F2AC}">
      <dgm:prSet/>
      <dgm:spPr/>
      <dgm:t>
        <a:bodyPr/>
        <a:lstStyle/>
        <a:p>
          <a:endParaRPr lang="en-US">
            <a:latin typeface="Arial Narrow" panose="020B0606020202030204" pitchFamily="34" charset="0"/>
          </a:endParaRPr>
        </a:p>
      </dgm:t>
    </dgm:pt>
    <dgm:pt modelId="{9E3A66F8-7AEF-4DD1-8E8F-1C05B7555D0C}" type="sibTrans" cxnId="{DC960EC3-8E75-4EAA-B3FA-70168C31F2AC}">
      <dgm:prSet/>
      <dgm:spPr/>
      <dgm:t>
        <a:bodyPr/>
        <a:lstStyle/>
        <a:p>
          <a:endParaRPr lang="en-US">
            <a:latin typeface="Arial Narrow" panose="020B0606020202030204" pitchFamily="34" charset="0"/>
          </a:endParaRPr>
        </a:p>
      </dgm:t>
    </dgm:pt>
    <dgm:pt modelId="{58B07099-6E5A-4D68-8481-C4197A12AD28}">
      <dgm:prSet phldrT="[Text]" custT="1"/>
      <dgm:spPr/>
      <dgm:t>
        <a:bodyPr anchor="ctr"/>
        <a:lstStyle/>
        <a:p>
          <a:r>
            <a:rPr lang="en-US" sz="1800" b="1" dirty="0" smtClean="0">
              <a:latin typeface="Arial Narrow" panose="020B0606020202030204" pitchFamily="34" charset="0"/>
            </a:rPr>
            <a:t>Cost Principles</a:t>
          </a:r>
          <a:endParaRPr lang="en-US" sz="1800" dirty="0">
            <a:latin typeface="Arial Narrow" panose="020B0606020202030204" pitchFamily="34" charset="0"/>
          </a:endParaRPr>
        </a:p>
      </dgm:t>
    </dgm:pt>
    <dgm:pt modelId="{0BA5E566-5F86-4E63-97E6-FA921971E184}" type="parTrans" cxnId="{4D89845B-7122-4DE7-8D33-F0FBDD959617}">
      <dgm:prSet/>
      <dgm:spPr/>
      <dgm:t>
        <a:bodyPr/>
        <a:lstStyle/>
        <a:p>
          <a:endParaRPr lang="en-US">
            <a:latin typeface="Arial Narrow" panose="020B0606020202030204" pitchFamily="34" charset="0"/>
          </a:endParaRPr>
        </a:p>
      </dgm:t>
    </dgm:pt>
    <dgm:pt modelId="{B6C1F302-61C9-4C5A-B824-FA3FBED66324}" type="sibTrans" cxnId="{4D89845B-7122-4DE7-8D33-F0FBDD959617}">
      <dgm:prSet/>
      <dgm:spPr/>
      <dgm:t>
        <a:bodyPr/>
        <a:lstStyle/>
        <a:p>
          <a:endParaRPr lang="en-US">
            <a:latin typeface="Arial Narrow" panose="020B0606020202030204" pitchFamily="34" charset="0"/>
          </a:endParaRPr>
        </a:p>
      </dgm:t>
    </dgm:pt>
    <dgm:pt modelId="{A2425CE9-7F9A-43BA-9E33-429D4DCF22CA}">
      <dgm:prSet phldrT="[Text]"/>
      <dgm:spPr/>
      <dgm:t>
        <a:bodyPr/>
        <a:lstStyle/>
        <a:p>
          <a:r>
            <a:rPr lang="en-US" b="1" dirty="0" smtClean="0">
              <a:latin typeface="Arial Narrow" panose="020B0606020202030204" pitchFamily="34" charset="0"/>
            </a:rPr>
            <a:t>Subpart F</a:t>
          </a:r>
          <a:endParaRPr lang="en-US" dirty="0">
            <a:latin typeface="Arial Narrow" panose="020B0606020202030204" pitchFamily="34" charset="0"/>
          </a:endParaRPr>
        </a:p>
      </dgm:t>
    </dgm:pt>
    <dgm:pt modelId="{C05348E9-2E5D-4704-AD96-82A6F3C6A7EE}" type="parTrans" cxnId="{00D607E6-3D57-4BF3-BA1E-A03838520BAA}">
      <dgm:prSet/>
      <dgm:spPr/>
      <dgm:t>
        <a:bodyPr/>
        <a:lstStyle/>
        <a:p>
          <a:endParaRPr lang="en-US">
            <a:latin typeface="Arial Narrow" panose="020B0606020202030204" pitchFamily="34" charset="0"/>
          </a:endParaRPr>
        </a:p>
      </dgm:t>
    </dgm:pt>
    <dgm:pt modelId="{1558C756-1021-4A73-8F51-7407AD895E73}" type="sibTrans" cxnId="{00D607E6-3D57-4BF3-BA1E-A03838520BAA}">
      <dgm:prSet/>
      <dgm:spPr/>
      <dgm:t>
        <a:bodyPr/>
        <a:lstStyle/>
        <a:p>
          <a:endParaRPr lang="en-US">
            <a:latin typeface="Arial Narrow" panose="020B0606020202030204" pitchFamily="34" charset="0"/>
          </a:endParaRPr>
        </a:p>
      </dgm:t>
    </dgm:pt>
    <dgm:pt modelId="{9FA83063-F87D-4805-9538-29DC07C982D4}">
      <dgm:prSet phldrT="[Text]" custT="1"/>
      <dgm:spPr/>
      <dgm:t>
        <a:bodyPr anchor="ctr"/>
        <a:lstStyle/>
        <a:p>
          <a:r>
            <a:rPr lang="en-US" sz="1800" b="1" dirty="0" smtClean="0">
              <a:latin typeface="Arial Narrow" panose="020B0606020202030204" pitchFamily="34" charset="0"/>
            </a:rPr>
            <a:t>Audit Requirements</a:t>
          </a:r>
          <a:endParaRPr lang="en-US" sz="1800" dirty="0">
            <a:latin typeface="Arial Narrow" panose="020B0606020202030204" pitchFamily="34" charset="0"/>
          </a:endParaRPr>
        </a:p>
      </dgm:t>
    </dgm:pt>
    <dgm:pt modelId="{1EA33DE7-9034-47CF-956D-0659B99C26AD}" type="parTrans" cxnId="{8A5FBF8C-A3EF-4729-8317-E3EA840EAE20}">
      <dgm:prSet/>
      <dgm:spPr/>
      <dgm:t>
        <a:bodyPr/>
        <a:lstStyle/>
        <a:p>
          <a:endParaRPr lang="en-US">
            <a:latin typeface="Arial Narrow" panose="020B0606020202030204" pitchFamily="34" charset="0"/>
          </a:endParaRPr>
        </a:p>
      </dgm:t>
    </dgm:pt>
    <dgm:pt modelId="{022B6DC0-C177-4A19-81AB-F76888927D4C}" type="sibTrans" cxnId="{8A5FBF8C-A3EF-4729-8317-E3EA840EAE20}">
      <dgm:prSet/>
      <dgm:spPr/>
      <dgm:t>
        <a:bodyPr/>
        <a:lstStyle/>
        <a:p>
          <a:endParaRPr lang="en-US">
            <a:latin typeface="Arial Narrow" panose="020B0606020202030204" pitchFamily="34" charset="0"/>
          </a:endParaRPr>
        </a:p>
      </dgm:t>
    </dgm:pt>
    <dgm:pt modelId="{8D8444D2-D1CA-46E8-B421-A45BC2F54446}" type="pres">
      <dgm:prSet presAssocID="{2FDA1D18-108B-4064-8F49-207844603591}" presName="Name0" presStyleCnt="0">
        <dgm:presLayoutVars>
          <dgm:dir/>
          <dgm:animLvl val="lvl"/>
          <dgm:resizeHandles/>
        </dgm:presLayoutVars>
      </dgm:prSet>
      <dgm:spPr/>
      <dgm:t>
        <a:bodyPr/>
        <a:lstStyle/>
        <a:p>
          <a:endParaRPr lang="en-US"/>
        </a:p>
      </dgm:t>
    </dgm:pt>
    <dgm:pt modelId="{FA5CC83F-49AF-4174-A79E-9C34AD3EFFD9}" type="pres">
      <dgm:prSet presAssocID="{6ABB17D3-D01C-42CF-BA34-FFC6193CD23C}" presName="linNode" presStyleCnt="0"/>
      <dgm:spPr/>
      <dgm:t>
        <a:bodyPr/>
        <a:lstStyle/>
        <a:p>
          <a:endParaRPr lang="en-US"/>
        </a:p>
      </dgm:t>
    </dgm:pt>
    <dgm:pt modelId="{8FBB1F57-5543-426E-BC72-07C0E1CEA66B}" type="pres">
      <dgm:prSet presAssocID="{6ABB17D3-D01C-42CF-BA34-FFC6193CD23C}" presName="parentShp" presStyleLbl="node1" presStyleIdx="0" presStyleCnt="6" custScaleX="38325" custScaleY="94161">
        <dgm:presLayoutVars>
          <dgm:bulletEnabled val="1"/>
        </dgm:presLayoutVars>
      </dgm:prSet>
      <dgm:spPr/>
      <dgm:t>
        <a:bodyPr/>
        <a:lstStyle/>
        <a:p>
          <a:endParaRPr lang="en-US"/>
        </a:p>
      </dgm:t>
    </dgm:pt>
    <dgm:pt modelId="{90DE776C-C02F-4698-9258-1365E1B9A7FE}" type="pres">
      <dgm:prSet presAssocID="{6ABB17D3-D01C-42CF-BA34-FFC6193CD23C}" presName="childShp" presStyleLbl="bgAccFollowNode1" presStyleIdx="0" presStyleCnt="6">
        <dgm:presLayoutVars>
          <dgm:bulletEnabled val="1"/>
        </dgm:presLayoutVars>
      </dgm:prSet>
      <dgm:spPr/>
      <dgm:t>
        <a:bodyPr/>
        <a:lstStyle/>
        <a:p>
          <a:endParaRPr lang="en-US"/>
        </a:p>
      </dgm:t>
    </dgm:pt>
    <dgm:pt modelId="{26F98E10-22F6-428F-8CFA-87F201D385BD}" type="pres">
      <dgm:prSet presAssocID="{9F855D80-CE0A-4266-9D87-9EC871B4A456}" presName="spacing" presStyleCnt="0"/>
      <dgm:spPr/>
      <dgm:t>
        <a:bodyPr/>
        <a:lstStyle/>
        <a:p>
          <a:endParaRPr lang="en-US"/>
        </a:p>
      </dgm:t>
    </dgm:pt>
    <dgm:pt modelId="{A797FCDB-5F00-40CE-A5EE-BA74B07CDDE7}" type="pres">
      <dgm:prSet presAssocID="{EB9FC269-7415-48CE-B527-DF5123D30A76}" presName="linNode" presStyleCnt="0"/>
      <dgm:spPr/>
      <dgm:t>
        <a:bodyPr/>
        <a:lstStyle/>
        <a:p>
          <a:endParaRPr lang="en-US"/>
        </a:p>
      </dgm:t>
    </dgm:pt>
    <dgm:pt modelId="{D3B4EA68-4E7F-49B7-8F7C-E4A8DA2D5894}" type="pres">
      <dgm:prSet presAssocID="{EB9FC269-7415-48CE-B527-DF5123D30A76}" presName="parentShp" presStyleLbl="node1" presStyleIdx="1" presStyleCnt="6" custScaleX="38325" custScaleY="94161">
        <dgm:presLayoutVars>
          <dgm:bulletEnabled val="1"/>
        </dgm:presLayoutVars>
      </dgm:prSet>
      <dgm:spPr/>
      <dgm:t>
        <a:bodyPr/>
        <a:lstStyle/>
        <a:p>
          <a:endParaRPr lang="en-US"/>
        </a:p>
      </dgm:t>
    </dgm:pt>
    <dgm:pt modelId="{1E0B6786-25A7-427B-ABFC-6BDCABD95F49}" type="pres">
      <dgm:prSet presAssocID="{EB9FC269-7415-48CE-B527-DF5123D30A76}" presName="childShp" presStyleLbl="bgAccFollowNode1" presStyleIdx="1" presStyleCnt="6">
        <dgm:presLayoutVars>
          <dgm:bulletEnabled val="1"/>
        </dgm:presLayoutVars>
      </dgm:prSet>
      <dgm:spPr/>
      <dgm:t>
        <a:bodyPr/>
        <a:lstStyle/>
        <a:p>
          <a:endParaRPr lang="en-US"/>
        </a:p>
      </dgm:t>
    </dgm:pt>
    <dgm:pt modelId="{09983929-55FE-44A8-BB1D-4A75FCC93757}" type="pres">
      <dgm:prSet presAssocID="{398A2A3E-5816-4B91-B75A-3D7E22EC28AD}" presName="spacing" presStyleCnt="0"/>
      <dgm:spPr/>
      <dgm:t>
        <a:bodyPr/>
        <a:lstStyle/>
        <a:p>
          <a:endParaRPr lang="en-US"/>
        </a:p>
      </dgm:t>
    </dgm:pt>
    <dgm:pt modelId="{58642E59-0637-405F-B069-F9A28BAB62DD}" type="pres">
      <dgm:prSet presAssocID="{1C1E0222-1248-4A70-AB5B-7EA82B14831D}" presName="linNode" presStyleCnt="0"/>
      <dgm:spPr/>
      <dgm:t>
        <a:bodyPr/>
        <a:lstStyle/>
        <a:p>
          <a:endParaRPr lang="en-US"/>
        </a:p>
      </dgm:t>
    </dgm:pt>
    <dgm:pt modelId="{1E565E9C-26FE-4F98-B307-F5F4C18B3747}" type="pres">
      <dgm:prSet presAssocID="{1C1E0222-1248-4A70-AB5B-7EA82B14831D}" presName="parentShp" presStyleLbl="node1" presStyleIdx="2" presStyleCnt="6" custScaleX="38325" custScaleY="94161">
        <dgm:presLayoutVars>
          <dgm:bulletEnabled val="1"/>
        </dgm:presLayoutVars>
      </dgm:prSet>
      <dgm:spPr/>
      <dgm:t>
        <a:bodyPr/>
        <a:lstStyle/>
        <a:p>
          <a:endParaRPr lang="en-US"/>
        </a:p>
      </dgm:t>
    </dgm:pt>
    <dgm:pt modelId="{BCCDF766-F99D-4373-AC30-9B3EA9EAC9F4}" type="pres">
      <dgm:prSet presAssocID="{1C1E0222-1248-4A70-AB5B-7EA82B14831D}" presName="childShp" presStyleLbl="bgAccFollowNode1" presStyleIdx="2" presStyleCnt="6">
        <dgm:presLayoutVars>
          <dgm:bulletEnabled val="1"/>
        </dgm:presLayoutVars>
      </dgm:prSet>
      <dgm:spPr/>
      <dgm:t>
        <a:bodyPr/>
        <a:lstStyle/>
        <a:p>
          <a:endParaRPr lang="en-US"/>
        </a:p>
      </dgm:t>
    </dgm:pt>
    <dgm:pt modelId="{2884A18E-0E90-4D50-A014-4622A4D9D8A3}" type="pres">
      <dgm:prSet presAssocID="{B2DB0698-3FA0-471B-8B7D-98F7B410005F}" presName="spacing" presStyleCnt="0"/>
      <dgm:spPr/>
      <dgm:t>
        <a:bodyPr/>
        <a:lstStyle/>
        <a:p>
          <a:endParaRPr lang="en-US"/>
        </a:p>
      </dgm:t>
    </dgm:pt>
    <dgm:pt modelId="{73FDBB0E-D69A-4EEE-BD27-17BAF9B547BB}" type="pres">
      <dgm:prSet presAssocID="{0014D90D-8E3E-49EF-B48E-6C1CD844A6FB}" presName="linNode" presStyleCnt="0"/>
      <dgm:spPr/>
      <dgm:t>
        <a:bodyPr/>
        <a:lstStyle/>
        <a:p>
          <a:endParaRPr lang="en-US"/>
        </a:p>
      </dgm:t>
    </dgm:pt>
    <dgm:pt modelId="{3F40E891-627C-481D-98DB-E8852D16061F}" type="pres">
      <dgm:prSet presAssocID="{0014D90D-8E3E-49EF-B48E-6C1CD844A6FB}" presName="parentShp" presStyleLbl="node1" presStyleIdx="3" presStyleCnt="6" custScaleX="38325" custScaleY="94161">
        <dgm:presLayoutVars>
          <dgm:bulletEnabled val="1"/>
        </dgm:presLayoutVars>
      </dgm:prSet>
      <dgm:spPr/>
      <dgm:t>
        <a:bodyPr/>
        <a:lstStyle/>
        <a:p>
          <a:endParaRPr lang="en-US"/>
        </a:p>
      </dgm:t>
    </dgm:pt>
    <dgm:pt modelId="{7E1B0A64-C522-419D-B436-5DF9031CFE13}" type="pres">
      <dgm:prSet presAssocID="{0014D90D-8E3E-49EF-B48E-6C1CD844A6FB}" presName="childShp" presStyleLbl="bgAccFollowNode1" presStyleIdx="3" presStyleCnt="6">
        <dgm:presLayoutVars>
          <dgm:bulletEnabled val="1"/>
        </dgm:presLayoutVars>
      </dgm:prSet>
      <dgm:spPr/>
      <dgm:t>
        <a:bodyPr/>
        <a:lstStyle/>
        <a:p>
          <a:endParaRPr lang="en-US"/>
        </a:p>
      </dgm:t>
    </dgm:pt>
    <dgm:pt modelId="{7FB03A5A-324C-4A12-BF5A-D818BDED206A}" type="pres">
      <dgm:prSet presAssocID="{A4D349C1-25BC-4985-910D-4C5D7317DFA8}" presName="spacing" presStyleCnt="0"/>
      <dgm:spPr/>
      <dgm:t>
        <a:bodyPr/>
        <a:lstStyle/>
        <a:p>
          <a:endParaRPr lang="en-US"/>
        </a:p>
      </dgm:t>
    </dgm:pt>
    <dgm:pt modelId="{C2ABCB4B-3960-4405-98EA-0722BB019E00}" type="pres">
      <dgm:prSet presAssocID="{070B8C25-2579-484E-A6A6-ECF6721C45C2}" presName="linNode" presStyleCnt="0"/>
      <dgm:spPr/>
      <dgm:t>
        <a:bodyPr/>
        <a:lstStyle/>
        <a:p>
          <a:endParaRPr lang="en-US"/>
        </a:p>
      </dgm:t>
    </dgm:pt>
    <dgm:pt modelId="{190B8D55-45F3-4FA0-B13B-07664D547393}" type="pres">
      <dgm:prSet presAssocID="{070B8C25-2579-484E-A6A6-ECF6721C45C2}" presName="parentShp" presStyleLbl="node1" presStyleIdx="4" presStyleCnt="6" custScaleX="38325" custScaleY="94161">
        <dgm:presLayoutVars>
          <dgm:bulletEnabled val="1"/>
        </dgm:presLayoutVars>
      </dgm:prSet>
      <dgm:spPr/>
      <dgm:t>
        <a:bodyPr/>
        <a:lstStyle/>
        <a:p>
          <a:endParaRPr lang="en-US"/>
        </a:p>
      </dgm:t>
    </dgm:pt>
    <dgm:pt modelId="{AB124ADA-7A04-4A70-8282-19A84C26BBAB}" type="pres">
      <dgm:prSet presAssocID="{070B8C25-2579-484E-A6A6-ECF6721C45C2}" presName="childShp" presStyleLbl="bgAccFollowNode1" presStyleIdx="4" presStyleCnt="6">
        <dgm:presLayoutVars>
          <dgm:bulletEnabled val="1"/>
        </dgm:presLayoutVars>
      </dgm:prSet>
      <dgm:spPr/>
      <dgm:t>
        <a:bodyPr/>
        <a:lstStyle/>
        <a:p>
          <a:endParaRPr lang="en-US"/>
        </a:p>
      </dgm:t>
    </dgm:pt>
    <dgm:pt modelId="{43E870E6-F51A-4E5F-83F7-485DAC2152B1}" type="pres">
      <dgm:prSet presAssocID="{9E3A66F8-7AEF-4DD1-8E8F-1C05B7555D0C}" presName="spacing" presStyleCnt="0"/>
      <dgm:spPr/>
      <dgm:t>
        <a:bodyPr/>
        <a:lstStyle/>
        <a:p>
          <a:endParaRPr lang="en-US"/>
        </a:p>
      </dgm:t>
    </dgm:pt>
    <dgm:pt modelId="{DB76C82B-C9DB-4AFA-8FDD-98CAA950CB8A}" type="pres">
      <dgm:prSet presAssocID="{A2425CE9-7F9A-43BA-9E33-429D4DCF22CA}" presName="linNode" presStyleCnt="0"/>
      <dgm:spPr/>
      <dgm:t>
        <a:bodyPr/>
        <a:lstStyle/>
        <a:p>
          <a:endParaRPr lang="en-US"/>
        </a:p>
      </dgm:t>
    </dgm:pt>
    <dgm:pt modelId="{2DD5E085-166E-4BF7-BFB4-588C374BD780}" type="pres">
      <dgm:prSet presAssocID="{A2425CE9-7F9A-43BA-9E33-429D4DCF22CA}" presName="parentShp" presStyleLbl="node1" presStyleIdx="5" presStyleCnt="6" custScaleX="38325" custScaleY="94161">
        <dgm:presLayoutVars>
          <dgm:bulletEnabled val="1"/>
        </dgm:presLayoutVars>
      </dgm:prSet>
      <dgm:spPr/>
      <dgm:t>
        <a:bodyPr/>
        <a:lstStyle/>
        <a:p>
          <a:endParaRPr lang="en-US"/>
        </a:p>
      </dgm:t>
    </dgm:pt>
    <dgm:pt modelId="{07D2DAA0-C799-4E2A-9318-76EFE389A5F2}" type="pres">
      <dgm:prSet presAssocID="{A2425CE9-7F9A-43BA-9E33-429D4DCF22CA}" presName="childShp" presStyleLbl="bgAccFollowNode1" presStyleIdx="5" presStyleCnt="6">
        <dgm:presLayoutVars>
          <dgm:bulletEnabled val="1"/>
        </dgm:presLayoutVars>
      </dgm:prSet>
      <dgm:spPr/>
      <dgm:t>
        <a:bodyPr/>
        <a:lstStyle/>
        <a:p>
          <a:endParaRPr lang="en-US"/>
        </a:p>
      </dgm:t>
    </dgm:pt>
  </dgm:ptLst>
  <dgm:cxnLst>
    <dgm:cxn modelId="{301D6210-76AB-416A-96E3-2ABD16CDD071}" srcId="{2FDA1D18-108B-4064-8F49-207844603591}" destId="{1C1E0222-1248-4A70-AB5B-7EA82B14831D}" srcOrd="2" destOrd="0" parTransId="{26F5C331-F973-4702-B008-67518F9F5825}" sibTransId="{B2DB0698-3FA0-471B-8B7D-98F7B410005F}"/>
    <dgm:cxn modelId="{7E1EB367-A86E-4FE7-BDD6-97B4B084C82A}" srcId="{2FDA1D18-108B-4064-8F49-207844603591}" destId="{EB9FC269-7415-48CE-B527-DF5123D30A76}" srcOrd="1" destOrd="0" parTransId="{C298F3F2-3B47-4542-804F-75F161C58A78}" sibTransId="{398A2A3E-5816-4B91-B75A-3D7E22EC28AD}"/>
    <dgm:cxn modelId="{4B25A3FB-5FD7-4C6B-82ED-F61E9A07E89B}" type="presOf" srcId="{A2425CE9-7F9A-43BA-9E33-429D4DCF22CA}" destId="{2DD5E085-166E-4BF7-BFB4-588C374BD780}" srcOrd="0" destOrd="0" presId="urn:microsoft.com/office/officeart/2005/8/layout/vList6"/>
    <dgm:cxn modelId="{4BC2AD3F-8CCF-44FD-8B3C-A3CE2AB614B1}" type="presOf" srcId="{9FA83063-F87D-4805-9538-29DC07C982D4}" destId="{07D2DAA0-C799-4E2A-9318-76EFE389A5F2}" srcOrd="0" destOrd="0" presId="urn:microsoft.com/office/officeart/2005/8/layout/vList6"/>
    <dgm:cxn modelId="{C5BAED39-4627-4559-A167-00F515F0D068}" type="presOf" srcId="{0014D90D-8E3E-49EF-B48E-6C1CD844A6FB}" destId="{3F40E891-627C-481D-98DB-E8852D16061F}" srcOrd="0" destOrd="0" presId="urn:microsoft.com/office/officeart/2005/8/layout/vList6"/>
    <dgm:cxn modelId="{A85032E7-0727-46F4-B39D-B2226D0CA503}" type="presOf" srcId="{6ABB17D3-D01C-42CF-BA34-FFC6193CD23C}" destId="{8FBB1F57-5543-426E-BC72-07C0E1CEA66B}" srcOrd="0" destOrd="0" presId="urn:microsoft.com/office/officeart/2005/8/layout/vList6"/>
    <dgm:cxn modelId="{BCF7E1CD-F031-4317-984B-983C304A43F2}" type="presOf" srcId="{EB9FC269-7415-48CE-B527-DF5123D30A76}" destId="{D3B4EA68-4E7F-49B7-8F7C-E4A8DA2D5894}" srcOrd="0" destOrd="0" presId="urn:microsoft.com/office/officeart/2005/8/layout/vList6"/>
    <dgm:cxn modelId="{64A768F5-BAB4-416F-8066-2AD649D68E73}" type="presOf" srcId="{593F7DF8-F79C-49EA-998F-C3B38C04E081}" destId="{BCCDF766-F99D-4373-AC30-9B3EA9EAC9F4}" srcOrd="0" destOrd="0" presId="urn:microsoft.com/office/officeart/2005/8/layout/vList6"/>
    <dgm:cxn modelId="{BEE46629-CAF9-4DA4-A84E-0A4A49582A17}" srcId="{2FDA1D18-108B-4064-8F49-207844603591}" destId="{0014D90D-8E3E-49EF-B48E-6C1CD844A6FB}" srcOrd="3" destOrd="0" parTransId="{AA6F7B9F-2BD6-4BC6-86D7-14C73C5F2764}" sibTransId="{A4D349C1-25BC-4985-910D-4C5D7317DFA8}"/>
    <dgm:cxn modelId="{B5B3F5F1-7925-471E-8C02-1BDFDBEECC8B}" srcId="{6ABB17D3-D01C-42CF-BA34-FFC6193CD23C}" destId="{7863CCC5-B987-41E3-BF3B-A96912F544AD}" srcOrd="0" destOrd="0" parTransId="{939145E4-132A-4A3E-9FCA-797B9C2AA384}" sibTransId="{32A1623E-EB93-420D-8439-FB09468F6B1B}"/>
    <dgm:cxn modelId="{DC960EC3-8E75-4EAA-B3FA-70168C31F2AC}" srcId="{2FDA1D18-108B-4064-8F49-207844603591}" destId="{070B8C25-2579-484E-A6A6-ECF6721C45C2}" srcOrd="4" destOrd="0" parTransId="{98C0FB6C-8835-4F38-B0D8-B7B0CA2E798A}" sibTransId="{9E3A66F8-7AEF-4DD1-8E8F-1C05B7555D0C}"/>
    <dgm:cxn modelId="{E731103B-3CDA-4963-9AE7-28C86DB60E25}" type="presOf" srcId="{E7DF8067-2B84-4D88-9A20-18D4B454A6EE}" destId="{1E0B6786-25A7-427B-ABFC-6BDCABD95F49}" srcOrd="0" destOrd="0" presId="urn:microsoft.com/office/officeart/2005/8/layout/vList6"/>
    <dgm:cxn modelId="{84002285-30E6-4DD6-83AE-F882F792186D}" srcId="{2FDA1D18-108B-4064-8F49-207844603591}" destId="{6ABB17D3-D01C-42CF-BA34-FFC6193CD23C}" srcOrd="0" destOrd="0" parTransId="{ABBF9601-C99F-4F09-A357-AAC1A96DFBC2}" sibTransId="{9F855D80-CE0A-4266-9D87-9EC871B4A456}"/>
    <dgm:cxn modelId="{8A5FBF8C-A3EF-4729-8317-E3EA840EAE20}" srcId="{A2425CE9-7F9A-43BA-9E33-429D4DCF22CA}" destId="{9FA83063-F87D-4805-9538-29DC07C982D4}" srcOrd="0" destOrd="0" parTransId="{1EA33DE7-9034-47CF-956D-0659B99C26AD}" sibTransId="{022B6DC0-C177-4A19-81AB-F76888927D4C}"/>
    <dgm:cxn modelId="{00D607E6-3D57-4BF3-BA1E-A03838520BAA}" srcId="{2FDA1D18-108B-4064-8F49-207844603591}" destId="{A2425CE9-7F9A-43BA-9E33-429D4DCF22CA}" srcOrd="5" destOrd="0" parTransId="{C05348E9-2E5D-4704-AD96-82A6F3C6A7EE}" sibTransId="{1558C756-1021-4A73-8F51-7407AD895E73}"/>
    <dgm:cxn modelId="{215171C1-CD65-4928-B497-7DD2C3C7C8A7}" type="presOf" srcId="{58B07099-6E5A-4D68-8481-C4197A12AD28}" destId="{AB124ADA-7A04-4A70-8282-19A84C26BBAB}" srcOrd="0" destOrd="0" presId="urn:microsoft.com/office/officeart/2005/8/layout/vList6"/>
    <dgm:cxn modelId="{01F2D762-F060-44F3-8069-046BD57543CC}" srcId="{0014D90D-8E3E-49EF-B48E-6C1CD844A6FB}" destId="{414DF801-FF28-4808-8DC3-95B0E5DED9B2}" srcOrd="0" destOrd="0" parTransId="{0019F2D2-1386-4BAE-89AB-5988862DC3B1}" sibTransId="{9CAE837B-FFB9-4C6D-8ADA-B8D83208E66E}"/>
    <dgm:cxn modelId="{D7A9B820-76F3-4E38-B1F0-DD7C4628E8B5}" type="presOf" srcId="{070B8C25-2579-484E-A6A6-ECF6721C45C2}" destId="{190B8D55-45F3-4FA0-B13B-07664D547393}" srcOrd="0" destOrd="0" presId="urn:microsoft.com/office/officeart/2005/8/layout/vList6"/>
    <dgm:cxn modelId="{F277AAD7-6F6B-4FE1-9CF8-345F000F87CA}" srcId="{EB9FC269-7415-48CE-B527-DF5123D30A76}" destId="{E7DF8067-2B84-4D88-9A20-18D4B454A6EE}" srcOrd="0" destOrd="0" parTransId="{1A8B2F0B-4542-4673-8411-07C0E0AC11AB}" sibTransId="{0363821E-7039-4069-8B7B-F254C3D2BB92}"/>
    <dgm:cxn modelId="{079288B4-A329-4176-97F3-C5B17DBE40AF}" type="presOf" srcId="{1C1E0222-1248-4A70-AB5B-7EA82B14831D}" destId="{1E565E9C-26FE-4F98-B307-F5F4C18B3747}" srcOrd="0" destOrd="0" presId="urn:microsoft.com/office/officeart/2005/8/layout/vList6"/>
    <dgm:cxn modelId="{8B5152E4-5605-4654-A8C4-328E0CA450E1}" type="presOf" srcId="{414DF801-FF28-4808-8DC3-95B0E5DED9B2}" destId="{7E1B0A64-C522-419D-B436-5DF9031CFE13}" srcOrd="0" destOrd="0" presId="urn:microsoft.com/office/officeart/2005/8/layout/vList6"/>
    <dgm:cxn modelId="{E2DBBD26-2620-4629-BE39-07B550E81F21}" srcId="{1C1E0222-1248-4A70-AB5B-7EA82B14831D}" destId="{593F7DF8-F79C-49EA-998F-C3B38C04E081}" srcOrd="0" destOrd="0" parTransId="{07C8C3A8-55D2-4AEA-AE8E-D2E8FCE57C45}" sibTransId="{C37FB15C-CD95-4F23-86CB-4A1BC26E7964}"/>
    <dgm:cxn modelId="{4D89845B-7122-4DE7-8D33-F0FBDD959617}" srcId="{070B8C25-2579-484E-A6A6-ECF6721C45C2}" destId="{58B07099-6E5A-4D68-8481-C4197A12AD28}" srcOrd="0" destOrd="0" parTransId="{0BA5E566-5F86-4E63-97E6-FA921971E184}" sibTransId="{B6C1F302-61C9-4C5A-B824-FA3FBED66324}"/>
    <dgm:cxn modelId="{13EF017A-7831-4B13-87D1-138AA0698471}" type="presOf" srcId="{7863CCC5-B987-41E3-BF3B-A96912F544AD}" destId="{90DE776C-C02F-4698-9258-1365E1B9A7FE}" srcOrd="0" destOrd="0" presId="urn:microsoft.com/office/officeart/2005/8/layout/vList6"/>
    <dgm:cxn modelId="{30C70441-E8A1-4C82-9341-5BA24A6E7B01}" type="presOf" srcId="{2FDA1D18-108B-4064-8F49-207844603591}" destId="{8D8444D2-D1CA-46E8-B421-A45BC2F54446}" srcOrd="0" destOrd="0" presId="urn:microsoft.com/office/officeart/2005/8/layout/vList6"/>
    <dgm:cxn modelId="{D1AEABC9-B184-4151-8708-34C74DD86B03}" type="presParOf" srcId="{8D8444D2-D1CA-46E8-B421-A45BC2F54446}" destId="{FA5CC83F-49AF-4174-A79E-9C34AD3EFFD9}" srcOrd="0" destOrd="0" presId="urn:microsoft.com/office/officeart/2005/8/layout/vList6"/>
    <dgm:cxn modelId="{5D8CEF4E-DFC5-473B-81B3-49CE2F6541BE}" type="presParOf" srcId="{FA5CC83F-49AF-4174-A79E-9C34AD3EFFD9}" destId="{8FBB1F57-5543-426E-BC72-07C0E1CEA66B}" srcOrd="0" destOrd="0" presId="urn:microsoft.com/office/officeart/2005/8/layout/vList6"/>
    <dgm:cxn modelId="{248D5836-556B-4238-AB55-A1B55F430AF7}" type="presParOf" srcId="{FA5CC83F-49AF-4174-A79E-9C34AD3EFFD9}" destId="{90DE776C-C02F-4698-9258-1365E1B9A7FE}" srcOrd="1" destOrd="0" presId="urn:microsoft.com/office/officeart/2005/8/layout/vList6"/>
    <dgm:cxn modelId="{7C52666D-7B54-495D-B2C5-6EB73F779A2B}" type="presParOf" srcId="{8D8444D2-D1CA-46E8-B421-A45BC2F54446}" destId="{26F98E10-22F6-428F-8CFA-87F201D385BD}" srcOrd="1" destOrd="0" presId="urn:microsoft.com/office/officeart/2005/8/layout/vList6"/>
    <dgm:cxn modelId="{04062E46-E15E-44F9-9BE0-0377B371B7D9}" type="presParOf" srcId="{8D8444D2-D1CA-46E8-B421-A45BC2F54446}" destId="{A797FCDB-5F00-40CE-A5EE-BA74B07CDDE7}" srcOrd="2" destOrd="0" presId="urn:microsoft.com/office/officeart/2005/8/layout/vList6"/>
    <dgm:cxn modelId="{650450A7-A74A-4326-9E32-47B9AFC6EF86}" type="presParOf" srcId="{A797FCDB-5F00-40CE-A5EE-BA74B07CDDE7}" destId="{D3B4EA68-4E7F-49B7-8F7C-E4A8DA2D5894}" srcOrd="0" destOrd="0" presId="urn:microsoft.com/office/officeart/2005/8/layout/vList6"/>
    <dgm:cxn modelId="{BFDAC485-EE22-43E5-8429-24898BEE7D65}" type="presParOf" srcId="{A797FCDB-5F00-40CE-A5EE-BA74B07CDDE7}" destId="{1E0B6786-25A7-427B-ABFC-6BDCABD95F49}" srcOrd="1" destOrd="0" presId="urn:microsoft.com/office/officeart/2005/8/layout/vList6"/>
    <dgm:cxn modelId="{20B2FE55-04C5-471D-830D-BD4C1858B45F}" type="presParOf" srcId="{8D8444D2-D1CA-46E8-B421-A45BC2F54446}" destId="{09983929-55FE-44A8-BB1D-4A75FCC93757}" srcOrd="3" destOrd="0" presId="urn:microsoft.com/office/officeart/2005/8/layout/vList6"/>
    <dgm:cxn modelId="{D91BE315-700C-41D9-96F9-9F36165DE713}" type="presParOf" srcId="{8D8444D2-D1CA-46E8-B421-A45BC2F54446}" destId="{58642E59-0637-405F-B069-F9A28BAB62DD}" srcOrd="4" destOrd="0" presId="urn:microsoft.com/office/officeart/2005/8/layout/vList6"/>
    <dgm:cxn modelId="{5FDB095A-A951-42E9-8C40-62E994048A26}" type="presParOf" srcId="{58642E59-0637-405F-B069-F9A28BAB62DD}" destId="{1E565E9C-26FE-4F98-B307-F5F4C18B3747}" srcOrd="0" destOrd="0" presId="urn:microsoft.com/office/officeart/2005/8/layout/vList6"/>
    <dgm:cxn modelId="{456C90BE-BAC0-43E4-9C1E-500928AA0B01}" type="presParOf" srcId="{58642E59-0637-405F-B069-F9A28BAB62DD}" destId="{BCCDF766-F99D-4373-AC30-9B3EA9EAC9F4}" srcOrd="1" destOrd="0" presId="urn:microsoft.com/office/officeart/2005/8/layout/vList6"/>
    <dgm:cxn modelId="{B9E5B148-0EE2-423B-BE25-4A5112CB0B1B}" type="presParOf" srcId="{8D8444D2-D1CA-46E8-B421-A45BC2F54446}" destId="{2884A18E-0E90-4D50-A014-4622A4D9D8A3}" srcOrd="5" destOrd="0" presId="urn:microsoft.com/office/officeart/2005/8/layout/vList6"/>
    <dgm:cxn modelId="{E0CC2900-4CA3-4509-8362-EEA979EFBECB}" type="presParOf" srcId="{8D8444D2-D1CA-46E8-B421-A45BC2F54446}" destId="{73FDBB0E-D69A-4EEE-BD27-17BAF9B547BB}" srcOrd="6" destOrd="0" presId="urn:microsoft.com/office/officeart/2005/8/layout/vList6"/>
    <dgm:cxn modelId="{8EB75F6B-5AF5-47FA-810A-1A954B5DE8A9}" type="presParOf" srcId="{73FDBB0E-D69A-4EEE-BD27-17BAF9B547BB}" destId="{3F40E891-627C-481D-98DB-E8852D16061F}" srcOrd="0" destOrd="0" presId="urn:microsoft.com/office/officeart/2005/8/layout/vList6"/>
    <dgm:cxn modelId="{D12A23BC-7875-44FC-8204-3159AC944094}" type="presParOf" srcId="{73FDBB0E-D69A-4EEE-BD27-17BAF9B547BB}" destId="{7E1B0A64-C522-419D-B436-5DF9031CFE13}" srcOrd="1" destOrd="0" presId="urn:microsoft.com/office/officeart/2005/8/layout/vList6"/>
    <dgm:cxn modelId="{BFD4250E-18FC-4A87-BD85-6F74585D3062}" type="presParOf" srcId="{8D8444D2-D1CA-46E8-B421-A45BC2F54446}" destId="{7FB03A5A-324C-4A12-BF5A-D818BDED206A}" srcOrd="7" destOrd="0" presId="urn:microsoft.com/office/officeart/2005/8/layout/vList6"/>
    <dgm:cxn modelId="{A4F313D0-488F-44AD-90FF-B42DFB134F10}" type="presParOf" srcId="{8D8444D2-D1CA-46E8-B421-A45BC2F54446}" destId="{C2ABCB4B-3960-4405-98EA-0722BB019E00}" srcOrd="8" destOrd="0" presId="urn:microsoft.com/office/officeart/2005/8/layout/vList6"/>
    <dgm:cxn modelId="{584AF333-DE2E-4936-8147-AAAC912CE6BC}" type="presParOf" srcId="{C2ABCB4B-3960-4405-98EA-0722BB019E00}" destId="{190B8D55-45F3-4FA0-B13B-07664D547393}" srcOrd="0" destOrd="0" presId="urn:microsoft.com/office/officeart/2005/8/layout/vList6"/>
    <dgm:cxn modelId="{C49EABAA-C3AD-4633-B51F-CDE65FAAFB9D}" type="presParOf" srcId="{C2ABCB4B-3960-4405-98EA-0722BB019E00}" destId="{AB124ADA-7A04-4A70-8282-19A84C26BBAB}" srcOrd="1" destOrd="0" presId="urn:microsoft.com/office/officeart/2005/8/layout/vList6"/>
    <dgm:cxn modelId="{78F4BCFA-E53E-41ED-BB94-7FA47034D454}" type="presParOf" srcId="{8D8444D2-D1CA-46E8-B421-A45BC2F54446}" destId="{43E870E6-F51A-4E5F-83F7-485DAC2152B1}" srcOrd="9" destOrd="0" presId="urn:microsoft.com/office/officeart/2005/8/layout/vList6"/>
    <dgm:cxn modelId="{C7A34F23-AA84-4996-A74A-6CD363387C11}" type="presParOf" srcId="{8D8444D2-D1CA-46E8-B421-A45BC2F54446}" destId="{DB76C82B-C9DB-4AFA-8FDD-98CAA950CB8A}" srcOrd="10" destOrd="0" presId="urn:microsoft.com/office/officeart/2005/8/layout/vList6"/>
    <dgm:cxn modelId="{0C60EECB-8890-46A0-8F4A-65D3605E539A}" type="presParOf" srcId="{DB76C82B-C9DB-4AFA-8FDD-98CAA950CB8A}" destId="{2DD5E085-166E-4BF7-BFB4-588C374BD780}" srcOrd="0" destOrd="0" presId="urn:microsoft.com/office/officeart/2005/8/layout/vList6"/>
    <dgm:cxn modelId="{D5DB4F9B-C4C9-4146-849F-324DABC98D20}" type="presParOf" srcId="{DB76C82B-C9DB-4AFA-8FDD-98CAA950CB8A}" destId="{07D2DAA0-C799-4E2A-9318-76EFE389A5F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1405530-808A-43CB-8542-9689E51EE15E}"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81CE067F-DE1B-41A3-8302-AEFDBE97AC84}">
      <dgm:prSet phldrT="[Text]" custT="1"/>
      <dgm:spPr/>
      <dgm:t>
        <a:bodyPr/>
        <a:lstStyle/>
        <a:p>
          <a:r>
            <a:rPr lang="en-US" sz="2000" dirty="0" smtClean="0">
              <a:latin typeface="Arial Narrow" panose="020B0606020202030204" pitchFamily="34" charset="0"/>
            </a:rPr>
            <a:t>Appendix I</a:t>
          </a:r>
          <a:endParaRPr lang="en-US" sz="2000" dirty="0">
            <a:latin typeface="Arial Narrow" panose="020B0606020202030204" pitchFamily="34" charset="0"/>
          </a:endParaRPr>
        </a:p>
      </dgm:t>
    </dgm:pt>
    <dgm:pt modelId="{F36A49A7-B375-440E-90A5-73782D63D670}" type="parTrans" cxnId="{738ED258-A145-4C6C-B96F-51ED609CF06D}">
      <dgm:prSet/>
      <dgm:spPr/>
      <dgm:t>
        <a:bodyPr/>
        <a:lstStyle/>
        <a:p>
          <a:endParaRPr lang="en-US" sz="2400">
            <a:latin typeface="Arial Narrow" panose="020B0606020202030204" pitchFamily="34" charset="0"/>
          </a:endParaRPr>
        </a:p>
      </dgm:t>
    </dgm:pt>
    <dgm:pt modelId="{A47D7187-EF95-4A2B-AD6F-DC3166CF10B2}" type="sibTrans" cxnId="{738ED258-A145-4C6C-B96F-51ED609CF06D}">
      <dgm:prSet/>
      <dgm:spPr/>
      <dgm:t>
        <a:bodyPr/>
        <a:lstStyle/>
        <a:p>
          <a:endParaRPr lang="en-US" sz="2400">
            <a:latin typeface="Arial Narrow" panose="020B0606020202030204" pitchFamily="34" charset="0"/>
          </a:endParaRPr>
        </a:p>
      </dgm:t>
    </dgm:pt>
    <dgm:pt modelId="{832FDC48-D6A6-4BFF-8640-1053ABA0C8EF}">
      <dgm:prSet phldrT="[Text]" custT="1"/>
      <dgm:spPr/>
      <dgm:t>
        <a:bodyPr/>
        <a:lstStyle/>
        <a:p>
          <a:r>
            <a:rPr lang="en-US" sz="1400" dirty="0" smtClean="0">
              <a:latin typeface="Arial Narrow" panose="020B0606020202030204" pitchFamily="34" charset="0"/>
            </a:rPr>
            <a:t>Full Text of Notice of Funding Opportunity</a:t>
          </a:r>
          <a:endParaRPr lang="en-US" sz="1400" dirty="0">
            <a:latin typeface="Arial Narrow" panose="020B0606020202030204" pitchFamily="34" charset="0"/>
          </a:endParaRPr>
        </a:p>
      </dgm:t>
    </dgm:pt>
    <dgm:pt modelId="{7C99CF96-8B20-467E-95AF-D032F82198C7}" type="parTrans" cxnId="{716152FF-DCC7-4E6F-9B8B-0C3DF0EB4BBC}">
      <dgm:prSet/>
      <dgm:spPr/>
      <dgm:t>
        <a:bodyPr/>
        <a:lstStyle/>
        <a:p>
          <a:endParaRPr lang="en-US" sz="2400">
            <a:latin typeface="Arial Narrow" panose="020B0606020202030204" pitchFamily="34" charset="0"/>
          </a:endParaRPr>
        </a:p>
      </dgm:t>
    </dgm:pt>
    <dgm:pt modelId="{FC070421-B6C1-41C6-8A02-C7942056F9AD}" type="sibTrans" cxnId="{716152FF-DCC7-4E6F-9B8B-0C3DF0EB4BBC}">
      <dgm:prSet/>
      <dgm:spPr/>
      <dgm:t>
        <a:bodyPr/>
        <a:lstStyle/>
        <a:p>
          <a:endParaRPr lang="en-US" sz="2400">
            <a:latin typeface="Arial Narrow" panose="020B0606020202030204" pitchFamily="34" charset="0"/>
          </a:endParaRPr>
        </a:p>
      </dgm:t>
    </dgm:pt>
    <dgm:pt modelId="{7DE7798D-B4A8-4B44-BBC3-C680B963E161}">
      <dgm:prSet phldrT="[Text]" custT="1"/>
      <dgm:spPr/>
      <dgm:t>
        <a:bodyPr/>
        <a:lstStyle/>
        <a:p>
          <a:r>
            <a:rPr lang="en-US" sz="2000" dirty="0" smtClean="0">
              <a:latin typeface="Arial Narrow" panose="020B0606020202030204" pitchFamily="34" charset="0"/>
            </a:rPr>
            <a:t>Appendix II </a:t>
          </a:r>
          <a:endParaRPr lang="en-US" sz="2000" dirty="0">
            <a:latin typeface="Arial Narrow" panose="020B0606020202030204" pitchFamily="34" charset="0"/>
          </a:endParaRPr>
        </a:p>
      </dgm:t>
    </dgm:pt>
    <dgm:pt modelId="{04E08B00-5FC0-471A-BFED-64882BBED2AB}" type="parTrans" cxnId="{4BCBF01D-3480-47F9-8128-57218BB3ECD0}">
      <dgm:prSet/>
      <dgm:spPr/>
      <dgm:t>
        <a:bodyPr/>
        <a:lstStyle/>
        <a:p>
          <a:endParaRPr lang="en-US" sz="2400">
            <a:latin typeface="Arial Narrow" panose="020B0606020202030204" pitchFamily="34" charset="0"/>
          </a:endParaRPr>
        </a:p>
      </dgm:t>
    </dgm:pt>
    <dgm:pt modelId="{58263C40-37ED-483C-B60A-8B87E3E4FA94}" type="sibTrans" cxnId="{4BCBF01D-3480-47F9-8128-57218BB3ECD0}">
      <dgm:prSet/>
      <dgm:spPr/>
      <dgm:t>
        <a:bodyPr/>
        <a:lstStyle/>
        <a:p>
          <a:endParaRPr lang="en-US" sz="2400">
            <a:latin typeface="Arial Narrow" panose="020B0606020202030204" pitchFamily="34" charset="0"/>
          </a:endParaRPr>
        </a:p>
      </dgm:t>
    </dgm:pt>
    <dgm:pt modelId="{EF01C041-7CFC-4E8F-88E4-900B80618D91}">
      <dgm:prSet phldrT="[Text]" custT="1"/>
      <dgm:spPr/>
      <dgm:t>
        <a:bodyPr/>
        <a:lstStyle/>
        <a:p>
          <a:r>
            <a:rPr lang="en-US" sz="1400" dirty="0" smtClean="0">
              <a:latin typeface="Arial Narrow" panose="020B0606020202030204" pitchFamily="34" charset="0"/>
            </a:rPr>
            <a:t>Contract Provisions for Non-Federal Entity Contracts Under Federal Awards</a:t>
          </a:r>
          <a:endParaRPr lang="en-US" sz="1400" dirty="0">
            <a:latin typeface="Arial Narrow" panose="020B0606020202030204" pitchFamily="34" charset="0"/>
          </a:endParaRPr>
        </a:p>
      </dgm:t>
    </dgm:pt>
    <dgm:pt modelId="{83E836F4-6836-430B-9FDF-5501FD3F5813}" type="parTrans" cxnId="{BD0137B6-ECD2-46F3-A5B0-2735EA37F53B}">
      <dgm:prSet/>
      <dgm:spPr/>
      <dgm:t>
        <a:bodyPr/>
        <a:lstStyle/>
        <a:p>
          <a:endParaRPr lang="en-US" sz="2400">
            <a:latin typeface="Arial Narrow" panose="020B0606020202030204" pitchFamily="34" charset="0"/>
          </a:endParaRPr>
        </a:p>
      </dgm:t>
    </dgm:pt>
    <dgm:pt modelId="{751266AF-E6C7-4BEF-8A2C-F7E7F060B92D}" type="sibTrans" cxnId="{BD0137B6-ECD2-46F3-A5B0-2735EA37F53B}">
      <dgm:prSet/>
      <dgm:spPr/>
      <dgm:t>
        <a:bodyPr/>
        <a:lstStyle/>
        <a:p>
          <a:endParaRPr lang="en-US" sz="2400">
            <a:latin typeface="Arial Narrow" panose="020B0606020202030204" pitchFamily="34" charset="0"/>
          </a:endParaRPr>
        </a:p>
      </dgm:t>
    </dgm:pt>
    <dgm:pt modelId="{C3FBD890-AC4A-4004-8F20-C0482B100828}">
      <dgm:prSet phldrT="[Text]" custT="1"/>
      <dgm:spPr/>
      <dgm:t>
        <a:bodyPr/>
        <a:lstStyle/>
        <a:p>
          <a:r>
            <a:rPr lang="en-US" sz="2000" dirty="0" smtClean="0">
              <a:latin typeface="Arial Narrow" panose="020B0606020202030204" pitchFamily="34" charset="0"/>
            </a:rPr>
            <a:t>Appendix III </a:t>
          </a:r>
          <a:endParaRPr lang="en-US" sz="2000" dirty="0">
            <a:latin typeface="Arial Narrow" panose="020B0606020202030204" pitchFamily="34" charset="0"/>
          </a:endParaRPr>
        </a:p>
      </dgm:t>
    </dgm:pt>
    <dgm:pt modelId="{59C021E6-4577-4A3C-A15A-5EE6F1DDF2AB}" type="parTrans" cxnId="{6BFFCAD8-7D3D-4C87-B639-BC9B02C32AC1}">
      <dgm:prSet/>
      <dgm:spPr/>
      <dgm:t>
        <a:bodyPr/>
        <a:lstStyle/>
        <a:p>
          <a:endParaRPr lang="en-US" sz="2400">
            <a:latin typeface="Arial Narrow" panose="020B0606020202030204" pitchFamily="34" charset="0"/>
          </a:endParaRPr>
        </a:p>
      </dgm:t>
    </dgm:pt>
    <dgm:pt modelId="{B2759F5F-0877-42CC-978A-0D3C3756C4CC}" type="sibTrans" cxnId="{6BFFCAD8-7D3D-4C87-B639-BC9B02C32AC1}">
      <dgm:prSet/>
      <dgm:spPr/>
      <dgm:t>
        <a:bodyPr/>
        <a:lstStyle/>
        <a:p>
          <a:endParaRPr lang="en-US" sz="2400">
            <a:latin typeface="Arial Narrow" panose="020B0606020202030204" pitchFamily="34" charset="0"/>
          </a:endParaRPr>
        </a:p>
      </dgm:t>
    </dgm:pt>
    <dgm:pt modelId="{5FE7D908-4FD4-4606-B9E0-D978498F5992}">
      <dgm:prSet phldrT="[Text]" custT="1"/>
      <dgm:spPr/>
      <dgm:t>
        <a:bodyPr/>
        <a:lstStyle/>
        <a:p>
          <a:r>
            <a:rPr lang="en-US" sz="1400" dirty="0" smtClean="0">
              <a:latin typeface="Arial Narrow" panose="020B0606020202030204" pitchFamily="34" charset="0"/>
            </a:rPr>
            <a:t>Indirect (F&amp;A) Costs Identification and Assignment, and Rate Determination for Institutions of Higher Education (IHEs)</a:t>
          </a:r>
          <a:endParaRPr lang="en-US" sz="1400" dirty="0">
            <a:latin typeface="Arial Narrow" panose="020B0606020202030204" pitchFamily="34" charset="0"/>
          </a:endParaRPr>
        </a:p>
      </dgm:t>
    </dgm:pt>
    <dgm:pt modelId="{293014F1-8635-4EA6-BA99-4947A977E357}" type="parTrans" cxnId="{11C03D87-87BD-45BE-8FC0-F9E5C9A1D688}">
      <dgm:prSet/>
      <dgm:spPr/>
      <dgm:t>
        <a:bodyPr/>
        <a:lstStyle/>
        <a:p>
          <a:endParaRPr lang="en-US" sz="2400">
            <a:latin typeface="Arial Narrow" panose="020B0606020202030204" pitchFamily="34" charset="0"/>
          </a:endParaRPr>
        </a:p>
      </dgm:t>
    </dgm:pt>
    <dgm:pt modelId="{42438A9E-C344-49A4-ACC1-43DC1AB77B8F}" type="sibTrans" cxnId="{11C03D87-87BD-45BE-8FC0-F9E5C9A1D688}">
      <dgm:prSet/>
      <dgm:spPr/>
      <dgm:t>
        <a:bodyPr/>
        <a:lstStyle/>
        <a:p>
          <a:endParaRPr lang="en-US" sz="2400">
            <a:latin typeface="Arial Narrow" panose="020B0606020202030204" pitchFamily="34" charset="0"/>
          </a:endParaRPr>
        </a:p>
      </dgm:t>
    </dgm:pt>
    <dgm:pt modelId="{16DFF4F0-D618-4C4E-B4E7-71B90C25EAE5}">
      <dgm:prSet phldrT="[Text]" custT="1"/>
      <dgm:spPr/>
      <dgm:t>
        <a:bodyPr/>
        <a:lstStyle/>
        <a:p>
          <a:r>
            <a:rPr lang="en-US" sz="2000" dirty="0" smtClean="0">
              <a:latin typeface="Arial Narrow" panose="020B0606020202030204" pitchFamily="34" charset="0"/>
            </a:rPr>
            <a:t>Appendix IV</a:t>
          </a:r>
          <a:endParaRPr lang="en-US" sz="2000" dirty="0">
            <a:latin typeface="Arial Narrow" panose="020B0606020202030204" pitchFamily="34" charset="0"/>
          </a:endParaRPr>
        </a:p>
      </dgm:t>
    </dgm:pt>
    <dgm:pt modelId="{5D3E5E21-7A11-4F87-9C4B-F85D21C9DD5B}" type="parTrans" cxnId="{6FEA3298-C471-4465-92FA-A56B6EB7513E}">
      <dgm:prSet/>
      <dgm:spPr/>
      <dgm:t>
        <a:bodyPr/>
        <a:lstStyle/>
        <a:p>
          <a:endParaRPr lang="en-US" sz="2400">
            <a:latin typeface="Arial Narrow" panose="020B0606020202030204" pitchFamily="34" charset="0"/>
          </a:endParaRPr>
        </a:p>
      </dgm:t>
    </dgm:pt>
    <dgm:pt modelId="{824353FA-2570-4C30-BA82-EC97E32A547C}" type="sibTrans" cxnId="{6FEA3298-C471-4465-92FA-A56B6EB7513E}">
      <dgm:prSet/>
      <dgm:spPr/>
      <dgm:t>
        <a:bodyPr/>
        <a:lstStyle/>
        <a:p>
          <a:endParaRPr lang="en-US" sz="2400">
            <a:latin typeface="Arial Narrow" panose="020B0606020202030204" pitchFamily="34" charset="0"/>
          </a:endParaRPr>
        </a:p>
      </dgm:t>
    </dgm:pt>
    <dgm:pt modelId="{DFBF92A8-C890-4037-8053-67919E133209}">
      <dgm:prSet phldrT="[Text]" custT="1"/>
      <dgm:spPr/>
      <dgm:t>
        <a:bodyPr/>
        <a:lstStyle/>
        <a:p>
          <a:r>
            <a:rPr lang="en-US" sz="2000" dirty="0" smtClean="0">
              <a:latin typeface="Arial Narrow" panose="020B0606020202030204" pitchFamily="34" charset="0"/>
            </a:rPr>
            <a:t>Appendix V </a:t>
          </a:r>
          <a:endParaRPr lang="en-US" sz="2000" dirty="0">
            <a:latin typeface="Arial Narrow" panose="020B0606020202030204" pitchFamily="34" charset="0"/>
          </a:endParaRPr>
        </a:p>
      </dgm:t>
    </dgm:pt>
    <dgm:pt modelId="{A6333AD9-82EA-444E-9AD2-1119F974FFA3}" type="parTrans" cxnId="{AD54975E-A9BC-4100-84AD-F46E44642622}">
      <dgm:prSet/>
      <dgm:spPr/>
      <dgm:t>
        <a:bodyPr/>
        <a:lstStyle/>
        <a:p>
          <a:endParaRPr lang="en-US" sz="2400">
            <a:latin typeface="Arial Narrow" panose="020B0606020202030204" pitchFamily="34" charset="0"/>
          </a:endParaRPr>
        </a:p>
      </dgm:t>
    </dgm:pt>
    <dgm:pt modelId="{544BB94D-6ACF-4EFA-8A35-AA8B91BB88E4}" type="sibTrans" cxnId="{AD54975E-A9BC-4100-84AD-F46E44642622}">
      <dgm:prSet/>
      <dgm:spPr/>
      <dgm:t>
        <a:bodyPr/>
        <a:lstStyle/>
        <a:p>
          <a:endParaRPr lang="en-US" sz="2400">
            <a:latin typeface="Arial Narrow" panose="020B0606020202030204" pitchFamily="34" charset="0"/>
          </a:endParaRPr>
        </a:p>
      </dgm:t>
    </dgm:pt>
    <dgm:pt modelId="{26B34F24-9BDD-4952-8A65-958540679CAF}">
      <dgm:prSet phldrT="[Text]" custT="1"/>
      <dgm:spPr/>
      <dgm:t>
        <a:bodyPr/>
        <a:lstStyle/>
        <a:p>
          <a:r>
            <a:rPr lang="en-US" sz="2000" dirty="0" smtClean="0">
              <a:latin typeface="Arial Narrow" panose="020B0606020202030204" pitchFamily="34" charset="0"/>
            </a:rPr>
            <a:t>Appendix VI</a:t>
          </a:r>
          <a:endParaRPr lang="en-US" sz="2000" dirty="0">
            <a:latin typeface="Arial Narrow" panose="020B0606020202030204" pitchFamily="34" charset="0"/>
          </a:endParaRPr>
        </a:p>
      </dgm:t>
    </dgm:pt>
    <dgm:pt modelId="{7973A150-FC83-497D-BFF7-59CFAE0436AC}" type="parTrans" cxnId="{3FBDF9D0-529B-4A48-B1F0-F457EB4E0E02}">
      <dgm:prSet/>
      <dgm:spPr/>
      <dgm:t>
        <a:bodyPr/>
        <a:lstStyle/>
        <a:p>
          <a:endParaRPr lang="en-US" sz="2400">
            <a:latin typeface="Arial Narrow" panose="020B0606020202030204" pitchFamily="34" charset="0"/>
          </a:endParaRPr>
        </a:p>
      </dgm:t>
    </dgm:pt>
    <dgm:pt modelId="{6A47E943-C596-4AD7-B326-41B2C2650775}" type="sibTrans" cxnId="{3FBDF9D0-529B-4A48-B1F0-F457EB4E0E02}">
      <dgm:prSet/>
      <dgm:spPr/>
      <dgm:t>
        <a:bodyPr/>
        <a:lstStyle/>
        <a:p>
          <a:endParaRPr lang="en-US" sz="2400">
            <a:latin typeface="Arial Narrow" panose="020B0606020202030204" pitchFamily="34" charset="0"/>
          </a:endParaRPr>
        </a:p>
      </dgm:t>
    </dgm:pt>
    <dgm:pt modelId="{4C48C043-0752-4B09-9204-A55ED4667564}">
      <dgm:prSet phldrT="[Text]" custT="1"/>
      <dgm:spPr/>
      <dgm:t>
        <a:bodyPr/>
        <a:lstStyle/>
        <a:p>
          <a:r>
            <a:rPr lang="en-US" sz="2000" dirty="0" smtClean="0">
              <a:latin typeface="Arial Narrow" panose="020B0606020202030204" pitchFamily="34" charset="0"/>
            </a:rPr>
            <a:t>Appendix VII</a:t>
          </a:r>
          <a:endParaRPr lang="en-US" sz="2000" dirty="0">
            <a:latin typeface="Arial Narrow" panose="020B0606020202030204" pitchFamily="34" charset="0"/>
          </a:endParaRPr>
        </a:p>
      </dgm:t>
    </dgm:pt>
    <dgm:pt modelId="{E97528AF-EAF1-4F85-A94B-483896C00883}" type="parTrans" cxnId="{60519981-78FF-435F-994D-82022B5478EF}">
      <dgm:prSet/>
      <dgm:spPr/>
      <dgm:t>
        <a:bodyPr/>
        <a:lstStyle/>
        <a:p>
          <a:endParaRPr lang="en-US" sz="2400">
            <a:latin typeface="Arial Narrow" panose="020B0606020202030204" pitchFamily="34" charset="0"/>
          </a:endParaRPr>
        </a:p>
      </dgm:t>
    </dgm:pt>
    <dgm:pt modelId="{79341DBB-06FA-4ADA-BE47-18E021FDD178}" type="sibTrans" cxnId="{60519981-78FF-435F-994D-82022B5478EF}">
      <dgm:prSet/>
      <dgm:spPr/>
      <dgm:t>
        <a:bodyPr/>
        <a:lstStyle/>
        <a:p>
          <a:endParaRPr lang="en-US" sz="2400">
            <a:latin typeface="Arial Narrow" panose="020B0606020202030204" pitchFamily="34" charset="0"/>
          </a:endParaRPr>
        </a:p>
      </dgm:t>
    </dgm:pt>
    <dgm:pt modelId="{3B205058-40FF-420B-85B1-1C203BA49A78}">
      <dgm:prSet phldrT="[Text]" custT="1"/>
      <dgm:spPr/>
      <dgm:t>
        <a:bodyPr/>
        <a:lstStyle/>
        <a:p>
          <a:r>
            <a:rPr lang="en-US" sz="2000" dirty="0" smtClean="0">
              <a:latin typeface="Arial Narrow" panose="020B0606020202030204" pitchFamily="34" charset="0"/>
            </a:rPr>
            <a:t>Appendix VIII</a:t>
          </a:r>
          <a:endParaRPr lang="en-US" sz="2000" dirty="0">
            <a:latin typeface="Arial Narrow" panose="020B0606020202030204" pitchFamily="34" charset="0"/>
          </a:endParaRPr>
        </a:p>
      </dgm:t>
    </dgm:pt>
    <dgm:pt modelId="{DB40C511-9129-4DFD-85EB-9A382D5C1C60}" type="parTrans" cxnId="{6AEFE497-00EF-4B05-9386-EA5F7ADEF027}">
      <dgm:prSet/>
      <dgm:spPr/>
      <dgm:t>
        <a:bodyPr/>
        <a:lstStyle/>
        <a:p>
          <a:endParaRPr lang="en-US" sz="2400">
            <a:latin typeface="Arial Narrow" panose="020B0606020202030204" pitchFamily="34" charset="0"/>
          </a:endParaRPr>
        </a:p>
      </dgm:t>
    </dgm:pt>
    <dgm:pt modelId="{EEBAFAB6-FF32-4DEC-996B-53DA5527B8E7}" type="sibTrans" cxnId="{6AEFE497-00EF-4B05-9386-EA5F7ADEF027}">
      <dgm:prSet/>
      <dgm:spPr/>
      <dgm:t>
        <a:bodyPr/>
        <a:lstStyle/>
        <a:p>
          <a:endParaRPr lang="en-US" sz="2400">
            <a:latin typeface="Arial Narrow" panose="020B0606020202030204" pitchFamily="34" charset="0"/>
          </a:endParaRPr>
        </a:p>
      </dgm:t>
    </dgm:pt>
    <dgm:pt modelId="{C68A7709-B83A-4690-BA29-EFBA59BB396B}">
      <dgm:prSet phldrT="[Text]" custT="1"/>
      <dgm:spPr/>
      <dgm:t>
        <a:bodyPr/>
        <a:lstStyle/>
        <a:p>
          <a:r>
            <a:rPr lang="en-US" sz="2000" dirty="0" smtClean="0">
              <a:latin typeface="Arial Narrow" panose="020B0606020202030204" pitchFamily="34" charset="0"/>
            </a:rPr>
            <a:t>Appendix IX</a:t>
          </a:r>
          <a:endParaRPr lang="en-US" sz="2000" dirty="0">
            <a:latin typeface="Arial Narrow" panose="020B0606020202030204" pitchFamily="34" charset="0"/>
          </a:endParaRPr>
        </a:p>
      </dgm:t>
    </dgm:pt>
    <dgm:pt modelId="{F2E35156-3C69-40E9-A255-D5078E9C72F3}" type="parTrans" cxnId="{845C3B99-7B75-4838-B5F1-4A194F10FAA7}">
      <dgm:prSet/>
      <dgm:spPr/>
      <dgm:t>
        <a:bodyPr/>
        <a:lstStyle/>
        <a:p>
          <a:endParaRPr lang="en-US" sz="2400">
            <a:latin typeface="Arial Narrow" panose="020B0606020202030204" pitchFamily="34" charset="0"/>
          </a:endParaRPr>
        </a:p>
      </dgm:t>
    </dgm:pt>
    <dgm:pt modelId="{5F4E8A65-7A97-414C-821E-466541F6276C}" type="sibTrans" cxnId="{845C3B99-7B75-4838-B5F1-4A194F10FAA7}">
      <dgm:prSet/>
      <dgm:spPr/>
      <dgm:t>
        <a:bodyPr/>
        <a:lstStyle/>
        <a:p>
          <a:endParaRPr lang="en-US" sz="2400">
            <a:latin typeface="Arial Narrow" panose="020B0606020202030204" pitchFamily="34" charset="0"/>
          </a:endParaRPr>
        </a:p>
      </dgm:t>
    </dgm:pt>
    <dgm:pt modelId="{18E1549D-1107-4036-99FD-A6C0FBBDA85E}">
      <dgm:prSet phldrT="[Text]" custT="1"/>
      <dgm:spPr/>
      <dgm:t>
        <a:bodyPr/>
        <a:lstStyle/>
        <a:p>
          <a:r>
            <a:rPr lang="en-US" sz="2000" dirty="0" smtClean="0">
              <a:latin typeface="Arial Narrow" panose="020B0606020202030204" pitchFamily="34" charset="0"/>
            </a:rPr>
            <a:t>Appendix X</a:t>
          </a:r>
          <a:endParaRPr lang="en-US" sz="2000" dirty="0">
            <a:latin typeface="Arial Narrow" panose="020B0606020202030204" pitchFamily="34" charset="0"/>
          </a:endParaRPr>
        </a:p>
      </dgm:t>
    </dgm:pt>
    <dgm:pt modelId="{010E452A-0FBD-4A0C-BFF0-8424138A9F50}" type="parTrans" cxnId="{5E762F8F-D5BF-4F49-AFAF-9A180489E105}">
      <dgm:prSet/>
      <dgm:spPr/>
      <dgm:t>
        <a:bodyPr/>
        <a:lstStyle/>
        <a:p>
          <a:endParaRPr lang="en-US" sz="2400">
            <a:latin typeface="Arial Narrow" panose="020B0606020202030204" pitchFamily="34" charset="0"/>
          </a:endParaRPr>
        </a:p>
      </dgm:t>
    </dgm:pt>
    <dgm:pt modelId="{42BAD1F4-C948-4899-907E-75EC91A26ADC}" type="sibTrans" cxnId="{5E762F8F-D5BF-4F49-AFAF-9A180489E105}">
      <dgm:prSet/>
      <dgm:spPr/>
      <dgm:t>
        <a:bodyPr/>
        <a:lstStyle/>
        <a:p>
          <a:endParaRPr lang="en-US" sz="2400">
            <a:latin typeface="Arial Narrow" panose="020B0606020202030204" pitchFamily="34" charset="0"/>
          </a:endParaRPr>
        </a:p>
      </dgm:t>
    </dgm:pt>
    <dgm:pt modelId="{7F386906-ADF7-44A4-BA1B-24C33BDAE191}">
      <dgm:prSet phldrT="[Text]" custT="1"/>
      <dgm:spPr/>
      <dgm:t>
        <a:bodyPr/>
        <a:lstStyle/>
        <a:p>
          <a:r>
            <a:rPr lang="en-US" sz="2000" dirty="0" smtClean="0">
              <a:latin typeface="Arial Narrow" panose="020B0606020202030204" pitchFamily="34" charset="0"/>
            </a:rPr>
            <a:t>Appendix XI    </a:t>
          </a:r>
          <a:endParaRPr lang="en-US" sz="2000" dirty="0">
            <a:latin typeface="Arial Narrow" panose="020B0606020202030204" pitchFamily="34" charset="0"/>
          </a:endParaRPr>
        </a:p>
      </dgm:t>
    </dgm:pt>
    <dgm:pt modelId="{24436FA0-40A4-4182-8FE4-55CC78996717}" type="parTrans" cxnId="{D0327D3F-5B6A-4F9A-983A-22807D92C6DB}">
      <dgm:prSet/>
      <dgm:spPr/>
      <dgm:t>
        <a:bodyPr/>
        <a:lstStyle/>
        <a:p>
          <a:endParaRPr lang="en-US" sz="2400">
            <a:latin typeface="Arial Narrow" panose="020B0606020202030204" pitchFamily="34" charset="0"/>
          </a:endParaRPr>
        </a:p>
      </dgm:t>
    </dgm:pt>
    <dgm:pt modelId="{1CE18E0A-814E-4060-8C3B-AC7B2AAFF6C7}" type="sibTrans" cxnId="{D0327D3F-5B6A-4F9A-983A-22807D92C6DB}">
      <dgm:prSet/>
      <dgm:spPr/>
      <dgm:t>
        <a:bodyPr/>
        <a:lstStyle/>
        <a:p>
          <a:endParaRPr lang="en-US" sz="2400">
            <a:latin typeface="Arial Narrow" panose="020B0606020202030204" pitchFamily="34" charset="0"/>
          </a:endParaRPr>
        </a:p>
      </dgm:t>
    </dgm:pt>
    <dgm:pt modelId="{817C20DB-24BD-4AB9-ACF7-D7AEDC343E4F}">
      <dgm:prSet phldrT="[Text]" custT="1"/>
      <dgm:spPr/>
      <dgm:t>
        <a:bodyPr/>
        <a:lstStyle/>
        <a:p>
          <a:r>
            <a:rPr lang="en-US" sz="1400" dirty="0" smtClean="0">
              <a:latin typeface="Arial Narrow" panose="020B0606020202030204" pitchFamily="34" charset="0"/>
            </a:rPr>
            <a:t>Indirect (F&amp;A) Costs Identification and Assignment, and Rate Determination for Nonprofit Organizations </a:t>
          </a:r>
          <a:endParaRPr lang="en-US" sz="1400" dirty="0">
            <a:latin typeface="Arial Narrow" panose="020B0606020202030204" pitchFamily="34" charset="0"/>
          </a:endParaRPr>
        </a:p>
      </dgm:t>
    </dgm:pt>
    <dgm:pt modelId="{FF082285-8549-4BED-82A3-F285E99CCD26}" type="parTrans" cxnId="{9C73EAF3-DDD0-42BE-94BB-CC1351DE0DA3}">
      <dgm:prSet/>
      <dgm:spPr/>
      <dgm:t>
        <a:bodyPr/>
        <a:lstStyle/>
        <a:p>
          <a:endParaRPr lang="en-US" sz="2400">
            <a:latin typeface="Arial Narrow" panose="020B0606020202030204" pitchFamily="34" charset="0"/>
          </a:endParaRPr>
        </a:p>
      </dgm:t>
    </dgm:pt>
    <dgm:pt modelId="{8AB90E8E-A6DB-4467-A28E-7369ED926D98}" type="sibTrans" cxnId="{9C73EAF3-DDD0-42BE-94BB-CC1351DE0DA3}">
      <dgm:prSet/>
      <dgm:spPr/>
      <dgm:t>
        <a:bodyPr/>
        <a:lstStyle/>
        <a:p>
          <a:endParaRPr lang="en-US" sz="2400">
            <a:latin typeface="Arial Narrow" panose="020B0606020202030204" pitchFamily="34" charset="0"/>
          </a:endParaRPr>
        </a:p>
      </dgm:t>
    </dgm:pt>
    <dgm:pt modelId="{1B28DF92-29A9-4C1C-8C7D-58EFD1371F62}">
      <dgm:prSet phldrT="[Text]" custT="1"/>
      <dgm:spPr/>
      <dgm:t>
        <a:bodyPr/>
        <a:lstStyle/>
        <a:p>
          <a:r>
            <a:rPr lang="en-US" sz="1400" dirty="0" smtClean="0">
              <a:latin typeface="Arial Narrow" panose="020B0606020202030204" pitchFamily="34" charset="0"/>
            </a:rPr>
            <a:t>State/Local Government and Indian Tribe-Wide Central Service Cost Allocation (Transfer) Plans</a:t>
          </a:r>
          <a:endParaRPr lang="en-US" sz="1400" dirty="0">
            <a:latin typeface="Arial Narrow" panose="020B0606020202030204" pitchFamily="34" charset="0"/>
          </a:endParaRPr>
        </a:p>
      </dgm:t>
    </dgm:pt>
    <dgm:pt modelId="{D4CE4652-44F2-484F-83F4-D8DF12057416}" type="parTrans" cxnId="{654D9746-43C4-4308-A4C7-2125E9C4C581}">
      <dgm:prSet/>
      <dgm:spPr/>
      <dgm:t>
        <a:bodyPr/>
        <a:lstStyle/>
        <a:p>
          <a:endParaRPr lang="en-US" sz="2400">
            <a:latin typeface="Arial Narrow" panose="020B0606020202030204" pitchFamily="34" charset="0"/>
          </a:endParaRPr>
        </a:p>
      </dgm:t>
    </dgm:pt>
    <dgm:pt modelId="{8CAB64DE-34EF-45EF-8C2A-D92F644313B5}" type="sibTrans" cxnId="{654D9746-43C4-4308-A4C7-2125E9C4C581}">
      <dgm:prSet/>
      <dgm:spPr/>
      <dgm:t>
        <a:bodyPr/>
        <a:lstStyle/>
        <a:p>
          <a:endParaRPr lang="en-US" sz="2400">
            <a:latin typeface="Arial Narrow" panose="020B0606020202030204" pitchFamily="34" charset="0"/>
          </a:endParaRPr>
        </a:p>
      </dgm:t>
    </dgm:pt>
    <dgm:pt modelId="{0F3B500C-B670-4293-9519-805726CEED85}">
      <dgm:prSet phldrT="[Text]" custT="1"/>
      <dgm:spPr/>
      <dgm:t>
        <a:bodyPr/>
        <a:lstStyle/>
        <a:p>
          <a:r>
            <a:rPr lang="en-US" sz="1400" dirty="0" smtClean="0">
              <a:latin typeface="Arial Narrow" panose="020B0606020202030204" pitchFamily="34" charset="0"/>
            </a:rPr>
            <a:t>Public Assistance Cost Allocation (Transfer) Plans</a:t>
          </a:r>
          <a:endParaRPr lang="en-US" sz="1400" dirty="0">
            <a:latin typeface="Arial Narrow" panose="020B0606020202030204" pitchFamily="34" charset="0"/>
          </a:endParaRPr>
        </a:p>
      </dgm:t>
    </dgm:pt>
    <dgm:pt modelId="{2B3B81DB-7E81-4136-A488-7C4BD6E692CC}" type="parTrans" cxnId="{16FECF05-4A36-4BE1-9DC8-38C9AE6EA0C4}">
      <dgm:prSet/>
      <dgm:spPr/>
      <dgm:t>
        <a:bodyPr/>
        <a:lstStyle/>
        <a:p>
          <a:endParaRPr lang="en-US" sz="2400">
            <a:latin typeface="Arial Narrow" panose="020B0606020202030204" pitchFamily="34" charset="0"/>
          </a:endParaRPr>
        </a:p>
      </dgm:t>
    </dgm:pt>
    <dgm:pt modelId="{27FF3CE8-477B-4FE1-AEFA-0A24A33D937E}" type="sibTrans" cxnId="{16FECF05-4A36-4BE1-9DC8-38C9AE6EA0C4}">
      <dgm:prSet/>
      <dgm:spPr/>
      <dgm:t>
        <a:bodyPr/>
        <a:lstStyle/>
        <a:p>
          <a:endParaRPr lang="en-US" sz="2400">
            <a:latin typeface="Arial Narrow" panose="020B0606020202030204" pitchFamily="34" charset="0"/>
          </a:endParaRPr>
        </a:p>
      </dgm:t>
    </dgm:pt>
    <dgm:pt modelId="{F15FD4C2-AF63-4A54-8329-3523B2EDDE44}">
      <dgm:prSet phldrT="[Text]" custT="1"/>
      <dgm:spPr/>
      <dgm:t>
        <a:bodyPr/>
        <a:lstStyle/>
        <a:p>
          <a:r>
            <a:rPr lang="en-US" sz="1400" dirty="0" smtClean="0">
              <a:latin typeface="Arial Narrow" panose="020B0606020202030204" pitchFamily="34" charset="0"/>
            </a:rPr>
            <a:t>States and Local Government and Indian Tribe Indirect Cost Proposals</a:t>
          </a:r>
          <a:endParaRPr lang="en-US" sz="1400" dirty="0">
            <a:latin typeface="Arial Narrow" panose="020B0606020202030204" pitchFamily="34" charset="0"/>
          </a:endParaRPr>
        </a:p>
      </dgm:t>
    </dgm:pt>
    <dgm:pt modelId="{92D23D7A-D5AD-405F-A993-A2198BCB6F39}" type="parTrans" cxnId="{E0F66D91-EE7A-4BA0-8EBA-79CA31927664}">
      <dgm:prSet/>
      <dgm:spPr/>
      <dgm:t>
        <a:bodyPr/>
        <a:lstStyle/>
        <a:p>
          <a:endParaRPr lang="en-US" sz="2400">
            <a:latin typeface="Arial Narrow" panose="020B0606020202030204" pitchFamily="34" charset="0"/>
          </a:endParaRPr>
        </a:p>
      </dgm:t>
    </dgm:pt>
    <dgm:pt modelId="{DF0F4C4B-CADB-4E94-A0E7-71F7C8EEB948}" type="sibTrans" cxnId="{E0F66D91-EE7A-4BA0-8EBA-79CA31927664}">
      <dgm:prSet/>
      <dgm:spPr/>
      <dgm:t>
        <a:bodyPr/>
        <a:lstStyle/>
        <a:p>
          <a:endParaRPr lang="en-US" sz="2400">
            <a:latin typeface="Arial Narrow" panose="020B0606020202030204" pitchFamily="34" charset="0"/>
          </a:endParaRPr>
        </a:p>
      </dgm:t>
    </dgm:pt>
    <dgm:pt modelId="{F13ADEFA-76D5-4B86-8142-C749DB85C89E}">
      <dgm:prSet phldrT="[Text]" custT="1"/>
      <dgm:spPr/>
      <dgm:t>
        <a:bodyPr/>
        <a:lstStyle/>
        <a:p>
          <a:r>
            <a:rPr lang="en-US" sz="1400" dirty="0" smtClean="0">
              <a:latin typeface="Arial Narrow" panose="020B0606020202030204" pitchFamily="34" charset="0"/>
            </a:rPr>
            <a:t>Nonprofit Organizations Exempted From Subpart E— Cost Principles of Part 200</a:t>
          </a:r>
          <a:endParaRPr lang="en-US" sz="1400" dirty="0">
            <a:latin typeface="Arial Narrow" panose="020B0606020202030204" pitchFamily="34" charset="0"/>
          </a:endParaRPr>
        </a:p>
      </dgm:t>
    </dgm:pt>
    <dgm:pt modelId="{B7FC85CB-66F0-4B2E-A34C-A85D8F6046A2}" type="parTrans" cxnId="{BC172E7F-DDC2-4723-9F12-F6C27831D7D2}">
      <dgm:prSet/>
      <dgm:spPr/>
      <dgm:t>
        <a:bodyPr/>
        <a:lstStyle/>
        <a:p>
          <a:endParaRPr lang="en-US" sz="2400">
            <a:latin typeface="Arial Narrow" panose="020B0606020202030204" pitchFamily="34" charset="0"/>
          </a:endParaRPr>
        </a:p>
      </dgm:t>
    </dgm:pt>
    <dgm:pt modelId="{428BB8D1-E542-4B9A-AE4B-667CBF3C4827}" type="sibTrans" cxnId="{BC172E7F-DDC2-4723-9F12-F6C27831D7D2}">
      <dgm:prSet/>
      <dgm:spPr/>
      <dgm:t>
        <a:bodyPr/>
        <a:lstStyle/>
        <a:p>
          <a:endParaRPr lang="en-US" sz="2400">
            <a:latin typeface="Arial Narrow" panose="020B0606020202030204" pitchFamily="34" charset="0"/>
          </a:endParaRPr>
        </a:p>
      </dgm:t>
    </dgm:pt>
    <dgm:pt modelId="{876A695D-7548-478E-83AE-DB0266BDB3AF}">
      <dgm:prSet phldrT="[Text]" custT="1"/>
      <dgm:spPr/>
      <dgm:t>
        <a:bodyPr/>
        <a:lstStyle/>
        <a:p>
          <a:r>
            <a:rPr lang="en-US" sz="1400" dirty="0" smtClean="0">
              <a:latin typeface="Arial Narrow" panose="020B0606020202030204" pitchFamily="34" charset="0"/>
            </a:rPr>
            <a:t>Hospital Cost Principles</a:t>
          </a:r>
          <a:endParaRPr lang="en-US" sz="1400" dirty="0">
            <a:latin typeface="Arial Narrow" panose="020B0606020202030204" pitchFamily="34" charset="0"/>
          </a:endParaRPr>
        </a:p>
      </dgm:t>
    </dgm:pt>
    <dgm:pt modelId="{4CCAF67D-F87C-455F-A3BD-5A533574DE8F}" type="parTrans" cxnId="{202B353B-45F4-4350-946A-E87AF3BC5D33}">
      <dgm:prSet/>
      <dgm:spPr/>
      <dgm:t>
        <a:bodyPr/>
        <a:lstStyle/>
        <a:p>
          <a:endParaRPr lang="en-US" sz="2400">
            <a:latin typeface="Arial Narrow" panose="020B0606020202030204" pitchFamily="34" charset="0"/>
          </a:endParaRPr>
        </a:p>
      </dgm:t>
    </dgm:pt>
    <dgm:pt modelId="{AB4FAA12-B17C-4CF0-9F75-D871C3F447CE}" type="sibTrans" cxnId="{202B353B-45F4-4350-946A-E87AF3BC5D33}">
      <dgm:prSet/>
      <dgm:spPr/>
      <dgm:t>
        <a:bodyPr/>
        <a:lstStyle/>
        <a:p>
          <a:endParaRPr lang="en-US" sz="2400">
            <a:latin typeface="Arial Narrow" panose="020B0606020202030204" pitchFamily="34" charset="0"/>
          </a:endParaRPr>
        </a:p>
      </dgm:t>
    </dgm:pt>
    <dgm:pt modelId="{A672F45D-E5DC-41A2-9109-2DB1F3FEA3B0}">
      <dgm:prSet phldrT="[Text]" custT="1"/>
      <dgm:spPr/>
      <dgm:t>
        <a:bodyPr/>
        <a:lstStyle/>
        <a:p>
          <a:r>
            <a:rPr lang="en-US" sz="1400" dirty="0" smtClean="0">
              <a:latin typeface="Arial Narrow" panose="020B0606020202030204" pitchFamily="34" charset="0"/>
            </a:rPr>
            <a:t>Data Collection Form (Form SF–SAC)</a:t>
          </a:r>
          <a:endParaRPr lang="en-US" sz="1400" dirty="0">
            <a:latin typeface="Arial Narrow" panose="020B0606020202030204" pitchFamily="34" charset="0"/>
          </a:endParaRPr>
        </a:p>
      </dgm:t>
    </dgm:pt>
    <dgm:pt modelId="{8A2D9526-6378-4CBE-B5F2-75CE85EE134F}" type="parTrans" cxnId="{26F8B217-2C64-4639-90B2-55FCEF2DCE68}">
      <dgm:prSet/>
      <dgm:spPr/>
      <dgm:t>
        <a:bodyPr/>
        <a:lstStyle/>
        <a:p>
          <a:endParaRPr lang="en-US" sz="2400">
            <a:latin typeface="Arial Narrow" panose="020B0606020202030204" pitchFamily="34" charset="0"/>
          </a:endParaRPr>
        </a:p>
      </dgm:t>
    </dgm:pt>
    <dgm:pt modelId="{654961F9-7DB4-4433-851D-8B42154325E7}" type="sibTrans" cxnId="{26F8B217-2C64-4639-90B2-55FCEF2DCE68}">
      <dgm:prSet/>
      <dgm:spPr/>
      <dgm:t>
        <a:bodyPr/>
        <a:lstStyle/>
        <a:p>
          <a:endParaRPr lang="en-US" sz="2400">
            <a:latin typeface="Arial Narrow" panose="020B0606020202030204" pitchFamily="34" charset="0"/>
          </a:endParaRPr>
        </a:p>
      </dgm:t>
    </dgm:pt>
    <dgm:pt modelId="{2913A88E-8076-4D53-9776-0691D5E135ED}">
      <dgm:prSet phldrT="[Text]" custT="1"/>
      <dgm:spPr/>
      <dgm:t>
        <a:bodyPr/>
        <a:lstStyle/>
        <a:p>
          <a:r>
            <a:rPr lang="en-US" sz="1400" dirty="0" smtClean="0">
              <a:latin typeface="Arial Narrow" panose="020B0606020202030204" pitchFamily="34" charset="0"/>
            </a:rPr>
            <a:t>Compliance Supplement</a:t>
          </a:r>
          <a:endParaRPr lang="en-US" sz="1400" dirty="0">
            <a:latin typeface="Arial Narrow" panose="020B0606020202030204" pitchFamily="34" charset="0"/>
          </a:endParaRPr>
        </a:p>
      </dgm:t>
    </dgm:pt>
    <dgm:pt modelId="{95664988-9DF3-49C3-87F1-1719C8E6CA87}" type="parTrans" cxnId="{A08279D3-5D76-4CF4-BDE6-FD4AA6AC8ED4}">
      <dgm:prSet/>
      <dgm:spPr/>
      <dgm:t>
        <a:bodyPr/>
        <a:lstStyle/>
        <a:p>
          <a:endParaRPr lang="en-US" sz="2400">
            <a:latin typeface="Arial Narrow" panose="020B0606020202030204" pitchFamily="34" charset="0"/>
          </a:endParaRPr>
        </a:p>
      </dgm:t>
    </dgm:pt>
    <dgm:pt modelId="{44BFB7DB-4046-4D7B-A04F-3E9601337C66}" type="sibTrans" cxnId="{A08279D3-5D76-4CF4-BDE6-FD4AA6AC8ED4}">
      <dgm:prSet/>
      <dgm:spPr/>
      <dgm:t>
        <a:bodyPr/>
        <a:lstStyle/>
        <a:p>
          <a:endParaRPr lang="en-US" sz="2400">
            <a:latin typeface="Arial Narrow" panose="020B0606020202030204" pitchFamily="34" charset="0"/>
          </a:endParaRPr>
        </a:p>
      </dgm:t>
    </dgm:pt>
    <dgm:pt modelId="{5BCCAC4A-7E37-4373-B19C-D28F35A93578}" type="pres">
      <dgm:prSet presAssocID="{51405530-808A-43CB-8542-9689E51EE15E}" presName="Name0" presStyleCnt="0">
        <dgm:presLayoutVars>
          <dgm:dir/>
          <dgm:animLvl val="lvl"/>
          <dgm:resizeHandles val="exact"/>
        </dgm:presLayoutVars>
      </dgm:prSet>
      <dgm:spPr/>
      <dgm:t>
        <a:bodyPr/>
        <a:lstStyle/>
        <a:p>
          <a:endParaRPr lang="en-US"/>
        </a:p>
      </dgm:t>
    </dgm:pt>
    <dgm:pt modelId="{7CA8C6A6-E621-4E52-820A-ED9C29D988E9}" type="pres">
      <dgm:prSet presAssocID="{81CE067F-DE1B-41A3-8302-AEFDBE97AC84}" presName="linNode" presStyleCnt="0"/>
      <dgm:spPr/>
      <dgm:t>
        <a:bodyPr/>
        <a:lstStyle/>
        <a:p>
          <a:endParaRPr lang="en-US"/>
        </a:p>
      </dgm:t>
    </dgm:pt>
    <dgm:pt modelId="{0F59127B-3907-4380-B8FB-414FF6A569B0}" type="pres">
      <dgm:prSet presAssocID="{81CE067F-DE1B-41A3-8302-AEFDBE97AC84}" presName="parentText" presStyleLbl="node1" presStyleIdx="0" presStyleCnt="11" custLinFactNeighborX="-1300" custLinFactNeighborY="-3182">
        <dgm:presLayoutVars>
          <dgm:chMax val="1"/>
          <dgm:bulletEnabled val="1"/>
        </dgm:presLayoutVars>
      </dgm:prSet>
      <dgm:spPr/>
      <dgm:t>
        <a:bodyPr/>
        <a:lstStyle/>
        <a:p>
          <a:endParaRPr lang="en-US"/>
        </a:p>
      </dgm:t>
    </dgm:pt>
    <dgm:pt modelId="{B5FC3863-5598-4DED-9488-F28ED963131E}" type="pres">
      <dgm:prSet presAssocID="{81CE067F-DE1B-41A3-8302-AEFDBE97AC84}" presName="descendantText" presStyleLbl="alignAccFollowNode1" presStyleIdx="0" presStyleCnt="11" custScaleX="252526">
        <dgm:presLayoutVars>
          <dgm:bulletEnabled val="1"/>
        </dgm:presLayoutVars>
      </dgm:prSet>
      <dgm:spPr/>
      <dgm:t>
        <a:bodyPr/>
        <a:lstStyle/>
        <a:p>
          <a:endParaRPr lang="en-US"/>
        </a:p>
      </dgm:t>
    </dgm:pt>
    <dgm:pt modelId="{9FC85C01-E486-48DD-B642-921747E1BC6F}" type="pres">
      <dgm:prSet presAssocID="{A47D7187-EF95-4A2B-AD6F-DC3166CF10B2}" presName="sp" presStyleCnt="0"/>
      <dgm:spPr/>
      <dgm:t>
        <a:bodyPr/>
        <a:lstStyle/>
        <a:p>
          <a:endParaRPr lang="en-US"/>
        </a:p>
      </dgm:t>
    </dgm:pt>
    <dgm:pt modelId="{BA9FE3FC-6263-4644-9C49-26D2D56AB771}" type="pres">
      <dgm:prSet presAssocID="{7DE7798D-B4A8-4B44-BBC3-C680B963E161}" presName="linNode" presStyleCnt="0"/>
      <dgm:spPr/>
      <dgm:t>
        <a:bodyPr/>
        <a:lstStyle/>
        <a:p>
          <a:endParaRPr lang="en-US"/>
        </a:p>
      </dgm:t>
    </dgm:pt>
    <dgm:pt modelId="{6FD95F08-7A4F-4069-AF98-14CA3739D940}" type="pres">
      <dgm:prSet presAssocID="{7DE7798D-B4A8-4B44-BBC3-C680B963E161}" presName="parentText" presStyleLbl="node1" presStyleIdx="1" presStyleCnt="11" custLinFactNeighborX="-1300" custLinFactNeighborY="-3182">
        <dgm:presLayoutVars>
          <dgm:chMax val="1"/>
          <dgm:bulletEnabled val="1"/>
        </dgm:presLayoutVars>
      </dgm:prSet>
      <dgm:spPr/>
      <dgm:t>
        <a:bodyPr/>
        <a:lstStyle/>
        <a:p>
          <a:endParaRPr lang="en-US"/>
        </a:p>
      </dgm:t>
    </dgm:pt>
    <dgm:pt modelId="{9D5AC93C-8A47-494F-A935-7B6D45B6FDCE}" type="pres">
      <dgm:prSet presAssocID="{7DE7798D-B4A8-4B44-BBC3-C680B963E161}" presName="descendantText" presStyleLbl="alignAccFollowNode1" presStyleIdx="1" presStyleCnt="11" custScaleX="252526">
        <dgm:presLayoutVars>
          <dgm:bulletEnabled val="1"/>
        </dgm:presLayoutVars>
      </dgm:prSet>
      <dgm:spPr/>
      <dgm:t>
        <a:bodyPr/>
        <a:lstStyle/>
        <a:p>
          <a:endParaRPr lang="en-US"/>
        </a:p>
      </dgm:t>
    </dgm:pt>
    <dgm:pt modelId="{EAA94750-937F-4FC0-AF75-6B69F36D56E2}" type="pres">
      <dgm:prSet presAssocID="{58263C40-37ED-483C-B60A-8B87E3E4FA94}" presName="sp" presStyleCnt="0"/>
      <dgm:spPr/>
      <dgm:t>
        <a:bodyPr/>
        <a:lstStyle/>
        <a:p>
          <a:endParaRPr lang="en-US"/>
        </a:p>
      </dgm:t>
    </dgm:pt>
    <dgm:pt modelId="{2221FCCB-D402-48D4-B0A5-ACC3D63DEFC6}" type="pres">
      <dgm:prSet presAssocID="{C3FBD890-AC4A-4004-8F20-C0482B100828}" presName="linNode" presStyleCnt="0"/>
      <dgm:spPr/>
      <dgm:t>
        <a:bodyPr/>
        <a:lstStyle/>
        <a:p>
          <a:endParaRPr lang="en-US"/>
        </a:p>
      </dgm:t>
    </dgm:pt>
    <dgm:pt modelId="{25E7BAE9-2AFC-44F2-B3FB-16A141208050}" type="pres">
      <dgm:prSet presAssocID="{C3FBD890-AC4A-4004-8F20-C0482B100828}" presName="parentText" presStyleLbl="node1" presStyleIdx="2" presStyleCnt="11" custLinFactNeighborX="-1300" custLinFactNeighborY="-3182">
        <dgm:presLayoutVars>
          <dgm:chMax val="1"/>
          <dgm:bulletEnabled val="1"/>
        </dgm:presLayoutVars>
      </dgm:prSet>
      <dgm:spPr/>
      <dgm:t>
        <a:bodyPr/>
        <a:lstStyle/>
        <a:p>
          <a:endParaRPr lang="en-US"/>
        </a:p>
      </dgm:t>
    </dgm:pt>
    <dgm:pt modelId="{FDE4923A-D01D-4802-86F1-BD9875B37A81}" type="pres">
      <dgm:prSet presAssocID="{C3FBD890-AC4A-4004-8F20-C0482B100828}" presName="descendantText" presStyleLbl="alignAccFollowNode1" presStyleIdx="2" presStyleCnt="11" custScaleX="252526">
        <dgm:presLayoutVars>
          <dgm:bulletEnabled val="1"/>
        </dgm:presLayoutVars>
      </dgm:prSet>
      <dgm:spPr/>
      <dgm:t>
        <a:bodyPr/>
        <a:lstStyle/>
        <a:p>
          <a:endParaRPr lang="en-US"/>
        </a:p>
      </dgm:t>
    </dgm:pt>
    <dgm:pt modelId="{0A9310F0-8184-4B53-8FF9-9D8CA1BF78DA}" type="pres">
      <dgm:prSet presAssocID="{B2759F5F-0877-42CC-978A-0D3C3756C4CC}" presName="sp" presStyleCnt="0"/>
      <dgm:spPr/>
      <dgm:t>
        <a:bodyPr/>
        <a:lstStyle/>
        <a:p>
          <a:endParaRPr lang="en-US"/>
        </a:p>
      </dgm:t>
    </dgm:pt>
    <dgm:pt modelId="{9CF47A31-2735-4659-A4AB-9F8127AC7DAA}" type="pres">
      <dgm:prSet presAssocID="{16DFF4F0-D618-4C4E-B4E7-71B90C25EAE5}" presName="linNode" presStyleCnt="0"/>
      <dgm:spPr/>
      <dgm:t>
        <a:bodyPr/>
        <a:lstStyle/>
        <a:p>
          <a:endParaRPr lang="en-US"/>
        </a:p>
      </dgm:t>
    </dgm:pt>
    <dgm:pt modelId="{8C4DECF8-1A05-4219-AF14-1A6D5E025034}" type="pres">
      <dgm:prSet presAssocID="{16DFF4F0-D618-4C4E-B4E7-71B90C25EAE5}" presName="parentText" presStyleLbl="node1" presStyleIdx="3" presStyleCnt="11" custLinFactNeighborX="-1300" custLinFactNeighborY="-3182">
        <dgm:presLayoutVars>
          <dgm:chMax val="1"/>
          <dgm:bulletEnabled val="1"/>
        </dgm:presLayoutVars>
      </dgm:prSet>
      <dgm:spPr/>
      <dgm:t>
        <a:bodyPr/>
        <a:lstStyle/>
        <a:p>
          <a:endParaRPr lang="en-US"/>
        </a:p>
      </dgm:t>
    </dgm:pt>
    <dgm:pt modelId="{43574757-A800-4B41-ADD2-C717864C7748}" type="pres">
      <dgm:prSet presAssocID="{16DFF4F0-D618-4C4E-B4E7-71B90C25EAE5}" presName="descendantText" presStyleLbl="alignAccFollowNode1" presStyleIdx="3" presStyleCnt="11" custScaleX="252526">
        <dgm:presLayoutVars>
          <dgm:bulletEnabled val="1"/>
        </dgm:presLayoutVars>
      </dgm:prSet>
      <dgm:spPr/>
      <dgm:t>
        <a:bodyPr/>
        <a:lstStyle/>
        <a:p>
          <a:endParaRPr lang="en-US"/>
        </a:p>
      </dgm:t>
    </dgm:pt>
    <dgm:pt modelId="{05CE6F87-2327-4B34-8F47-FD5F6A3D7D15}" type="pres">
      <dgm:prSet presAssocID="{824353FA-2570-4C30-BA82-EC97E32A547C}" presName="sp" presStyleCnt="0"/>
      <dgm:spPr/>
      <dgm:t>
        <a:bodyPr/>
        <a:lstStyle/>
        <a:p>
          <a:endParaRPr lang="en-US"/>
        </a:p>
      </dgm:t>
    </dgm:pt>
    <dgm:pt modelId="{51AAE110-3A2D-4C41-BF00-15D6ED3C2387}" type="pres">
      <dgm:prSet presAssocID="{DFBF92A8-C890-4037-8053-67919E133209}" presName="linNode" presStyleCnt="0"/>
      <dgm:spPr/>
      <dgm:t>
        <a:bodyPr/>
        <a:lstStyle/>
        <a:p>
          <a:endParaRPr lang="en-US"/>
        </a:p>
      </dgm:t>
    </dgm:pt>
    <dgm:pt modelId="{6D4CA562-6990-4B81-9CA1-292BB422CB8D}" type="pres">
      <dgm:prSet presAssocID="{DFBF92A8-C890-4037-8053-67919E133209}" presName="parentText" presStyleLbl="node1" presStyleIdx="4" presStyleCnt="11">
        <dgm:presLayoutVars>
          <dgm:chMax val="1"/>
          <dgm:bulletEnabled val="1"/>
        </dgm:presLayoutVars>
      </dgm:prSet>
      <dgm:spPr/>
      <dgm:t>
        <a:bodyPr/>
        <a:lstStyle/>
        <a:p>
          <a:endParaRPr lang="en-US"/>
        </a:p>
      </dgm:t>
    </dgm:pt>
    <dgm:pt modelId="{4D1432E5-9FD3-4DD0-9B1F-AF28FFFEA4D9}" type="pres">
      <dgm:prSet presAssocID="{DFBF92A8-C890-4037-8053-67919E133209}" presName="descendantText" presStyleLbl="alignAccFollowNode1" presStyleIdx="4" presStyleCnt="11" custScaleX="252526">
        <dgm:presLayoutVars>
          <dgm:bulletEnabled val="1"/>
        </dgm:presLayoutVars>
      </dgm:prSet>
      <dgm:spPr/>
      <dgm:t>
        <a:bodyPr/>
        <a:lstStyle/>
        <a:p>
          <a:endParaRPr lang="en-US"/>
        </a:p>
      </dgm:t>
    </dgm:pt>
    <dgm:pt modelId="{88F84328-D049-4EE4-B40B-71F025264B4F}" type="pres">
      <dgm:prSet presAssocID="{544BB94D-6ACF-4EFA-8A35-AA8B91BB88E4}" presName="sp" presStyleCnt="0"/>
      <dgm:spPr/>
      <dgm:t>
        <a:bodyPr/>
        <a:lstStyle/>
        <a:p>
          <a:endParaRPr lang="en-US"/>
        </a:p>
      </dgm:t>
    </dgm:pt>
    <dgm:pt modelId="{E4DFEBC0-A3D0-49BF-A9C0-03D526D61EE7}" type="pres">
      <dgm:prSet presAssocID="{26B34F24-9BDD-4952-8A65-958540679CAF}" presName="linNode" presStyleCnt="0"/>
      <dgm:spPr/>
      <dgm:t>
        <a:bodyPr/>
        <a:lstStyle/>
        <a:p>
          <a:endParaRPr lang="en-US"/>
        </a:p>
      </dgm:t>
    </dgm:pt>
    <dgm:pt modelId="{B9F1AD40-B5A6-49D1-A354-57C73B5E41BC}" type="pres">
      <dgm:prSet presAssocID="{26B34F24-9BDD-4952-8A65-958540679CAF}" presName="parentText" presStyleLbl="node1" presStyleIdx="5" presStyleCnt="11">
        <dgm:presLayoutVars>
          <dgm:chMax val="1"/>
          <dgm:bulletEnabled val="1"/>
        </dgm:presLayoutVars>
      </dgm:prSet>
      <dgm:spPr/>
      <dgm:t>
        <a:bodyPr/>
        <a:lstStyle/>
        <a:p>
          <a:endParaRPr lang="en-US"/>
        </a:p>
      </dgm:t>
    </dgm:pt>
    <dgm:pt modelId="{0EC00A00-84BA-47F4-A1B9-FBAB9F95CB3D}" type="pres">
      <dgm:prSet presAssocID="{26B34F24-9BDD-4952-8A65-958540679CAF}" presName="descendantText" presStyleLbl="alignAccFollowNode1" presStyleIdx="5" presStyleCnt="11" custScaleX="252526">
        <dgm:presLayoutVars>
          <dgm:bulletEnabled val="1"/>
        </dgm:presLayoutVars>
      </dgm:prSet>
      <dgm:spPr/>
      <dgm:t>
        <a:bodyPr/>
        <a:lstStyle/>
        <a:p>
          <a:endParaRPr lang="en-US"/>
        </a:p>
      </dgm:t>
    </dgm:pt>
    <dgm:pt modelId="{5DDF3183-95B4-47D6-A999-8C4DE91DD317}" type="pres">
      <dgm:prSet presAssocID="{6A47E943-C596-4AD7-B326-41B2C2650775}" presName="sp" presStyleCnt="0"/>
      <dgm:spPr/>
      <dgm:t>
        <a:bodyPr/>
        <a:lstStyle/>
        <a:p>
          <a:endParaRPr lang="en-US"/>
        </a:p>
      </dgm:t>
    </dgm:pt>
    <dgm:pt modelId="{D1ED2BAF-7A09-468E-B046-6944EC495B3C}" type="pres">
      <dgm:prSet presAssocID="{4C48C043-0752-4B09-9204-A55ED4667564}" presName="linNode" presStyleCnt="0"/>
      <dgm:spPr/>
      <dgm:t>
        <a:bodyPr/>
        <a:lstStyle/>
        <a:p>
          <a:endParaRPr lang="en-US"/>
        </a:p>
      </dgm:t>
    </dgm:pt>
    <dgm:pt modelId="{4208F9EF-720F-4E48-93EC-0D8FFDBF92C7}" type="pres">
      <dgm:prSet presAssocID="{4C48C043-0752-4B09-9204-A55ED4667564}" presName="parentText" presStyleLbl="node1" presStyleIdx="6" presStyleCnt="11">
        <dgm:presLayoutVars>
          <dgm:chMax val="1"/>
          <dgm:bulletEnabled val="1"/>
        </dgm:presLayoutVars>
      </dgm:prSet>
      <dgm:spPr/>
      <dgm:t>
        <a:bodyPr/>
        <a:lstStyle/>
        <a:p>
          <a:endParaRPr lang="en-US"/>
        </a:p>
      </dgm:t>
    </dgm:pt>
    <dgm:pt modelId="{0B7468F1-7E8B-49AC-A888-162458B46481}" type="pres">
      <dgm:prSet presAssocID="{4C48C043-0752-4B09-9204-A55ED4667564}" presName="descendantText" presStyleLbl="alignAccFollowNode1" presStyleIdx="6" presStyleCnt="11" custScaleX="252526">
        <dgm:presLayoutVars>
          <dgm:bulletEnabled val="1"/>
        </dgm:presLayoutVars>
      </dgm:prSet>
      <dgm:spPr/>
      <dgm:t>
        <a:bodyPr/>
        <a:lstStyle/>
        <a:p>
          <a:endParaRPr lang="en-US"/>
        </a:p>
      </dgm:t>
    </dgm:pt>
    <dgm:pt modelId="{88A38109-3713-4C94-AA63-67BD55C96BC3}" type="pres">
      <dgm:prSet presAssocID="{79341DBB-06FA-4ADA-BE47-18E021FDD178}" presName="sp" presStyleCnt="0"/>
      <dgm:spPr/>
      <dgm:t>
        <a:bodyPr/>
        <a:lstStyle/>
        <a:p>
          <a:endParaRPr lang="en-US"/>
        </a:p>
      </dgm:t>
    </dgm:pt>
    <dgm:pt modelId="{3D160FC4-FA96-4870-BCBA-CC9804267E4E}" type="pres">
      <dgm:prSet presAssocID="{3B205058-40FF-420B-85B1-1C203BA49A78}" presName="linNode" presStyleCnt="0"/>
      <dgm:spPr/>
      <dgm:t>
        <a:bodyPr/>
        <a:lstStyle/>
        <a:p>
          <a:endParaRPr lang="en-US"/>
        </a:p>
      </dgm:t>
    </dgm:pt>
    <dgm:pt modelId="{EA780E6E-6652-4E67-A67C-539345A1FBFF}" type="pres">
      <dgm:prSet presAssocID="{3B205058-40FF-420B-85B1-1C203BA49A78}" presName="parentText" presStyleLbl="node1" presStyleIdx="7" presStyleCnt="11">
        <dgm:presLayoutVars>
          <dgm:chMax val="1"/>
          <dgm:bulletEnabled val="1"/>
        </dgm:presLayoutVars>
      </dgm:prSet>
      <dgm:spPr/>
      <dgm:t>
        <a:bodyPr/>
        <a:lstStyle/>
        <a:p>
          <a:endParaRPr lang="en-US"/>
        </a:p>
      </dgm:t>
    </dgm:pt>
    <dgm:pt modelId="{627EFB52-4FF7-47F1-8DD1-C1FE3AF326A5}" type="pres">
      <dgm:prSet presAssocID="{3B205058-40FF-420B-85B1-1C203BA49A78}" presName="descendantText" presStyleLbl="alignAccFollowNode1" presStyleIdx="7" presStyleCnt="11" custScaleX="252526">
        <dgm:presLayoutVars>
          <dgm:bulletEnabled val="1"/>
        </dgm:presLayoutVars>
      </dgm:prSet>
      <dgm:spPr/>
      <dgm:t>
        <a:bodyPr/>
        <a:lstStyle/>
        <a:p>
          <a:endParaRPr lang="en-US"/>
        </a:p>
      </dgm:t>
    </dgm:pt>
    <dgm:pt modelId="{D1FDB4A2-F92D-4B90-BB2D-0ACD54D5B119}" type="pres">
      <dgm:prSet presAssocID="{EEBAFAB6-FF32-4DEC-996B-53DA5527B8E7}" presName="sp" presStyleCnt="0"/>
      <dgm:spPr/>
      <dgm:t>
        <a:bodyPr/>
        <a:lstStyle/>
        <a:p>
          <a:endParaRPr lang="en-US"/>
        </a:p>
      </dgm:t>
    </dgm:pt>
    <dgm:pt modelId="{D056DD32-00A3-44B4-8A63-CD0A382C6241}" type="pres">
      <dgm:prSet presAssocID="{C68A7709-B83A-4690-BA29-EFBA59BB396B}" presName="linNode" presStyleCnt="0"/>
      <dgm:spPr/>
      <dgm:t>
        <a:bodyPr/>
        <a:lstStyle/>
        <a:p>
          <a:endParaRPr lang="en-US"/>
        </a:p>
      </dgm:t>
    </dgm:pt>
    <dgm:pt modelId="{04D47396-231A-45E0-BAE2-4A3A4294F049}" type="pres">
      <dgm:prSet presAssocID="{C68A7709-B83A-4690-BA29-EFBA59BB396B}" presName="parentText" presStyleLbl="node1" presStyleIdx="8" presStyleCnt="11">
        <dgm:presLayoutVars>
          <dgm:chMax val="1"/>
          <dgm:bulletEnabled val="1"/>
        </dgm:presLayoutVars>
      </dgm:prSet>
      <dgm:spPr/>
      <dgm:t>
        <a:bodyPr/>
        <a:lstStyle/>
        <a:p>
          <a:endParaRPr lang="en-US"/>
        </a:p>
      </dgm:t>
    </dgm:pt>
    <dgm:pt modelId="{2787FD07-4E01-4A3A-807F-24100AC0D2F3}" type="pres">
      <dgm:prSet presAssocID="{C68A7709-B83A-4690-BA29-EFBA59BB396B}" presName="descendantText" presStyleLbl="alignAccFollowNode1" presStyleIdx="8" presStyleCnt="11" custScaleX="252526">
        <dgm:presLayoutVars>
          <dgm:bulletEnabled val="1"/>
        </dgm:presLayoutVars>
      </dgm:prSet>
      <dgm:spPr/>
      <dgm:t>
        <a:bodyPr/>
        <a:lstStyle/>
        <a:p>
          <a:endParaRPr lang="en-US"/>
        </a:p>
      </dgm:t>
    </dgm:pt>
    <dgm:pt modelId="{BAE2646B-431E-47B3-BE70-A7B61C262A3B}" type="pres">
      <dgm:prSet presAssocID="{5F4E8A65-7A97-414C-821E-466541F6276C}" presName="sp" presStyleCnt="0"/>
      <dgm:spPr/>
      <dgm:t>
        <a:bodyPr/>
        <a:lstStyle/>
        <a:p>
          <a:endParaRPr lang="en-US"/>
        </a:p>
      </dgm:t>
    </dgm:pt>
    <dgm:pt modelId="{4CEA6636-4FE5-4BAD-AEF0-8DC8BD0B5D66}" type="pres">
      <dgm:prSet presAssocID="{18E1549D-1107-4036-99FD-A6C0FBBDA85E}" presName="linNode" presStyleCnt="0"/>
      <dgm:spPr/>
      <dgm:t>
        <a:bodyPr/>
        <a:lstStyle/>
        <a:p>
          <a:endParaRPr lang="en-US"/>
        </a:p>
      </dgm:t>
    </dgm:pt>
    <dgm:pt modelId="{B7D260E9-1ABE-4E6E-9962-1E1ABC7F9DE7}" type="pres">
      <dgm:prSet presAssocID="{18E1549D-1107-4036-99FD-A6C0FBBDA85E}" presName="parentText" presStyleLbl="node1" presStyleIdx="9" presStyleCnt="11">
        <dgm:presLayoutVars>
          <dgm:chMax val="1"/>
          <dgm:bulletEnabled val="1"/>
        </dgm:presLayoutVars>
      </dgm:prSet>
      <dgm:spPr/>
      <dgm:t>
        <a:bodyPr/>
        <a:lstStyle/>
        <a:p>
          <a:endParaRPr lang="en-US"/>
        </a:p>
      </dgm:t>
    </dgm:pt>
    <dgm:pt modelId="{DE3E8267-2EF6-4AA0-B64D-5B1BDF3E1276}" type="pres">
      <dgm:prSet presAssocID="{18E1549D-1107-4036-99FD-A6C0FBBDA85E}" presName="descendantText" presStyleLbl="alignAccFollowNode1" presStyleIdx="9" presStyleCnt="11" custScaleX="252526">
        <dgm:presLayoutVars>
          <dgm:bulletEnabled val="1"/>
        </dgm:presLayoutVars>
      </dgm:prSet>
      <dgm:spPr/>
      <dgm:t>
        <a:bodyPr/>
        <a:lstStyle/>
        <a:p>
          <a:endParaRPr lang="en-US"/>
        </a:p>
      </dgm:t>
    </dgm:pt>
    <dgm:pt modelId="{FD5931FF-4BC2-487F-80E2-D9BFA4C1378D}" type="pres">
      <dgm:prSet presAssocID="{42BAD1F4-C948-4899-907E-75EC91A26ADC}" presName="sp" presStyleCnt="0"/>
      <dgm:spPr/>
      <dgm:t>
        <a:bodyPr/>
        <a:lstStyle/>
        <a:p>
          <a:endParaRPr lang="en-US"/>
        </a:p>
      </dgm:t>
    </dgm:pt>
    <dgm:pt modelId="{51E391F4-1B19-41DA-9EE3-002E6C3DF4B7}" type="pres">
      <dgm:prSet presAssocID="{7F386906-ADF7-44A4-BA1B-24C33BDAE191}" presName="linNode" presStyleCnt="0"/>
      <dgm:spPr/>
      <dgm:t>
        <a:bodyPr/>
        <a:lstStyle/>
        <a:p>
          <a:endParaRPr lang="en-US"/>
        </a:p>
      </dgm:t>
    </dgm:pt>
    <dgm:pt modelId="{E4A1E1B4-6799-4B00-9B27-D508B0676869}" type="pres">
      <dgm:prSet presAssocID="{7F386906-ADF7-44A4-BA1B-24C33BDAE191}" presName="parentText" presStyleLbl="node1" presStyleIdx="10" presStyleCnt="11">
        <dgm:presLayoutVars>
          <dgm:chMax val="1"/>
          <dgm:bulletEnabled val="1"/>
        </dgm:presLayoutVars>
      </dgm:prSet>
      <dgm:spPr/>
      <dgm:t>
        <a:bodyPr/>
        <a:lstStyle/>
        <a:p>
          <a:endParaRPr lang="en-US"/>
        </a:p>
      </dgm:t>
    </dgm:pt>
    <dgm:pt modelId="{61B5B989-5E54-489A-B09E-6344B75E19A7}" type="pres">
      <dgm:prSet presAssocID="{7F386906-ADF7-44A4-BA1B-24C33BDAE191}" presName="descendantText" presStyleLbl="alignAccFollowNode1" presStyleIdx="10" presStyleCnt="11" custScaleX="252526">
        <dgm:presLayoutVars>
          <dgm:bulletEnabled val="1"/>
        </dgm:presLayoutVars>
      </dgm:prSet>
      <dgm:spPr/>
      <dgm:t>
        <a:bodyPr/>
        <a:lstStyle/>
        <a:p>
          <a:endParaRPr lang="en-US"/>
        </a:p>
      </dgm:t>
    </dgm:pt>
  </dgm:ptLst>
  <dgm:cxnLst>
    <dgm:cxn modelId="{38419ACF-BD2C-4E75-9A99-5DBB164A3DAD}" type="presOf" srcId="{26B34F24-9BDD-4952-8A65-958540679CAF}" destId="{B9F1AD40-B5A6-49D1-A354-57C73B5E41BC}" srcOrd="0" destOrd="0" presId="urn:microsoft.com/office/officeart/2005/8/layout/vList5"/>
    <dgm:cxn modelId="{B5A3774B-67DA-4127-9C98-FF18BF8F0E90}" type="presOf" srcId="{DFBF92A8-C890-4037-8053-67919E133209}" destId="{6D4CA562-6990-4B81-9CA1-292BB422CB8D}" srcOrd="0" destOrd="0" presId="urn:microsoft.com/office/officeart/2005/8/layout/vList5"/>
    <dgm:cxn modelId="{60519981-78FF-435F-994D-82022B5478EF}" srcId="{51405530-808A-43CB-8542-9689E51EE15E}" destId="{4C48C043-0752-4B09-9204-A55ED4667564}" srcOrd="6" destOrd="0" parTransId="{E97528AF-EAF1-4F85-A94B-483896C00883}" sibTransId="{79341DBB-06FA-4ADA-BE47-18E021FDD178}"/>
    <dgm:cxn modelId="{AD54975E-A9BC-4100-84AD-F46E44642622}" srcId="{51405530-808A-43CB-8542-9689E51EE15E}" destId="{DFBF92A8-C890-4037-8053-67919E133209}" srcOrd="4" destOrd="0" parTransId="{A6333AD9-82EA-444E-9AD2-1119F974FFA3}" sibTransId="{544BB94D-6ACF-4EFA-8A35-AA8B91BB88E4}"/>
    <dgm:cxn modelId="{D8626DCB-95E4-47B7-8F25-8C9DD109D996}" type="presOf" srcId="{F13ADEFA-76D5-4B86-8142-C749DB85C89E}" destId="{627EFB52-4FF7-47F1-8DD1-C1FE3AF326A5}" srcOrd="0" destOrd="0" presId="urn:microsoft.com/office/officeart/2005/8/layout/vList5"/>
    <dgm:cxn modelId="{447CEF0C-2E04-4901-9947-0BF420D813E0}" type="presOf" srcId="{0F3B500C-B670-4293-9519-805726CEED85}" destId="{0EC00A00-84BA-47F4-A1B9-FBAB9F95CB3D}" srcOrd="0" destOrd="0" presId="urn:microsoft.com/office/officeart/2005/8/layout/vList5"/>
    <dgm:cxn modelId="{9C73EAF3-DDD0-42BE-94BB-CC1351DE0DA3}" srcId="{16DFF4F0-D618-4C4E-B4E7-71B90C25EAE5}" destId="{817C20DB-24BD-4AB9-ACF7-D7AEDC343E4F}" srcOrd="0" destOrd="0" parTransId="{FF082285-8549-4BED-82A3-F285E99CCD26}" sibTransId="{8AB90E8E-A6DB-4467-A28E-7369ED926D98}"/>
    <dgm:cxn modelId="{24718807-5A6B-4E98-ABA2-DA1B5A536D1D}" type="presOf" srcId="{832FDC48-D6A6-4BFF-8640-1053ABA0C8EF}" destId="{B5FC3863-5598-4DED-9488-F28ED963131E}" srcOrd="0" destOrd="0" presId="urn:microsoft.com/office/officeart/2005/8/layout/vList5"/>
    <dgm:cxn modelId="{716152FF-DCC7-4E6F-9B8B-0C3DF0EB4BBC}" srcId="{81CE067F-DE1B-41A3-8302-AEFDBE97AC84}" destId="{832FDC48-D6A6-4BFF-8640-1053ABA0C8EF}" srcOrd="0" destOrd="0" parTransId="{7C99CF96-8B20-467E-95AF-D032F82198C7}" sibTransId="{FC070421-B6C1-41C6-8A02-C7942056F9AD}"/>
    <dgm:cxn modelId="{3F3A5ABE-19EB-4047-B77E-99E30A67A2A8}" type="presOf" srcId="{7DE7798D-B4A8-4B44-BBC3-C680B963E161}" destId="{6FD95F08-7A4F-4069-AF98-14CA3739D940}" srcOrd="0" destOrd="0" presId="urn:microsoft.com/office/officeart/2005/8/layout/vList5"/>
    <dgm:cxn modelId="{6820F25F-A432-4D41-83AE-0D18A9B94A0D}" type="presOf" srcId="{81CE067F-DE1B-41A3-8302-AEFDBE97AC84}" destId="{0F59127B-3907-4380-B8FB-414FF6A569B0}" srcOrd="0" destOrd="0" presId="urn:microsoft.com/office/officeart/2005/8/layout/vList5"/>
    <dgm:cxn modelId="{E0B4FD8E-A1C0-4FDE-8F96-8844B2CF223D}" type="presOf" srcId="{18E1549D-1107-4036-99FD-A6C0FBBDA85E}" destId="{B7D260E9-1ABE-4E6E-9962-1E1ABC7F9DE7}" srcOrd="0" destOrd="0" presId="urn:microsoft.com/office/officeart/2005/8/layout/vList5"/>
    <dgm:cxn modelId="{6BFFCAD8-7D3D-4C87-B639-BC9B02C32AC1}" srcId="{51405530-808A-43CB-8542-9689E51EE15E}" destId="{C3FBD890-AC4A-4004-8F20-C0482B100828}" srcOrd="2" destOrd="0" parTransId="{59C021E6-4577-4A3C-A15A-5EE6F1DDF2AB}" sibTransId="{B2759F5F-0877-42CC-978A-0D3C3756C4CC}"/>
    <dgm:cxn modelId="{26F8B217-2C64-4639-90B2-55FCEF2DCE68}" srcId="{18E1549D-1107-4036-99FD-A6C0FBBDA85E}" destId="{A672F45D-E5DC-41A2-9109-2DB1F3FEA3B0}" srcOrd="0" destOrd="0" parTransId="{8A2D9526-6378-4CBE-B5F2-75CE85EE134F}" sibTransId="{654961F9-7DB4-4433-851D-8B42154325E7}"/>
    <dgm:cxn modelId="{B3F483B5-470A-4930-93B9-767D531097D9}" type="presOf" srcId="{C3FBD890-AC4A-4004-8F20-C0482B100828}" destId="{25E7BAE9-2AFC-44F2-B3FB-16A141208050}" srcOrd="0" destOrd="0" presId="urn:microsoft.com/office/officeart/2005/8/layout/vList5"/>
    <dgm:cxn modelId="{AEEE5ABE-F725-4057-977A-273AAFE417DB}" type="presOf" srcId="{1B28DF92-29A9-4C1C-8C7D-58EFD1371F62}" destId="{4D1432E5-9FD3-4DD0-9B1F-AF28FFFEA4D9}" srcOrd="0" destOrd="0" presId="urn:microsoft.com/office/officeart/2005/8/layout/vList5"/>
    <dgm:cxn modelId="{81C3F08C-5C7C-455E-8A32-9A1B167F97CE}" type="presOf" srcId="{876A695D-7548-478E-83AE-DB0266BDB3AF}" destId="{2787FD07-4E01-4A3A-807F-24100AC0D2F3}" srcOrd="0" destOrd="0" presId="urn:microsoft.com/office/officeart/2005/8/layout/vList5"/>
    <dgm:cxn modelId="{202B353B-45F4-4350-946A-E87AF3BC5D33}" srcId="{C68A7709-B83A-4690-BA29-EFBA59BB396B}" destId="{876A695D-7548-478E-83AE-DB0266BDB3AF}" srcOrd="0" destOrd="0" parTransId="{4CCAF67D-F87C-455F-A3BD-5A533574DE8F}" sibTransId="{AB4FAA12-B17C-4CF0-9F75-D871C3F447CE}"/>
    <dgm:cxn modelId="{6FEA3298-C471-4465-92FA-A56B6EB7513E}" srcId="{51405530-808A-43CB-8542-9689E51EE15E}" destId="{16DFF4F0-D618-4C4E-B4E7-71B90C25EAE5}" srcOrd="3" destOrd="0" parTransId="{5D3E5E21-7A11-4F87-9C4B-F85D21C9DD5B}" sibTransId="{824353FA-2570-4C30-BA82-EC97E32A547C}"/>
    <dgm:cxn modelId="{3FBDF9D0-529B-4A48-B1F0-F457EB4E0E02}" srcId="{51405530-808A-43CB-8542-9689E51EE15E}" destId="{26B34F24-9BDD-4952-8A65-958540679CAF}" srcOrd="5" destOrd="0" parTransId="{7973A150-FC83-497D-BFF7-59CFAE0436AC}" sibTransId="{6A47E943-C596-4AD7-B326-41B2C2650775}"/>
    <dgm:cxn modelId="{9328A982-8642-42BC-972C-CC66A1009FC6}" type="presOf" srcId="{A672F45D-E5DC-41A2-9109-2DB1F3FEA3B0}" destId="{DE3E8267-2EF6-4AA0-B64D-5B1BDF3E1276}" srcOrd="0" destOrd="0" presId="urn:microsoft.com/office/officeart/2005/8/layout/vList5"/>
    <dgm:cxn modelId="{A08279D3-5D76-4CF4-BDE6-FD4AA6AC8ED4}" srcId="{7F386906-ADF7-44A4-BA1B-24C33BDAE191}" destId="{2913A88E-8076-4D53-9776-0691D5E135ED}" srcOrd="0" destOrd="0" parTransId="{95664988-9DF3-49C3-87F1-1719C8E6CA87}" sibTransId="{44BFB7DB-4046-4D7B-A04F-3E9601337C66}"/>
    <dgm:cxn modelId="{180991F4-A8C6-461F-BC26-CE81615A02E3}" type="presOf" srcId="{2913A88E-8076-4D53-9776-0691D5E135ED}" destId="{61B5B989-5E54-489A-B09E-6344B75E19A7}" srcOrd="0" destOrd="0" presId="urn:microsoft.com/office/officeart/2005/8/layout/vList5"/>
    <dgm:cxn modelId="{D0327D3F-5B6A-4F9A-983A-22807D92C6DB}" srcId="{51405530-808A-43CB-8542-9689E51EE15E}" destId="{7F386906-ADF7-44A4-BA1B-24C33BDAE191}" srcOrd="10" destOrd="0" parTransId="{24436FA0-40A4-4182-8FE4-55CC78996717}" sibTransId="{1CE18E0A-814E-4060-8C3B-AC7B2AAFF6C7}"/>
    <dgm:cxn modelId="{BD0137B6-ECD2-46F3-A5B0-2735EA37F53B}" srcId="{7DE7798D-B4A8-4B44-BBC3-C680B963E161}" destId="{EF01C041-7CFC-4E8F-88E4-900B80618D91}" srcOrd="0" destOrd="0" parTransId="{83E836F4-6836-430B-9FDF-5501FD3F5813}" sibTransId="{751266AF-E6C7-4BEF-8A2C-F7E7F060B92D}"/>
    <dgm:cxn modelId="{AC9AF1F9-1D33-4647-8B1F-AC1DBD2B19A2}" type="presOf" srcId="{16DFF4F0-D618-4C4E-B4E7-71B90C25EAE5}" destId="{8C4DECF8-1A05-4219-AF14-1A6D5E025034}" srcOrd="0" destOrd="0" presId="urn:microsoft.com/office/officeart/2005/8/layout/vList5"/>
    <dgm:cxn modelId="{11C03D87-87BD-45BE-8FC0-F9E5C9A1D688}" srcId="{C3FBD890-AC4A-4004-8F20-C0482B100828}" destId="{5FE7D908-4FD4-4606-B9E0-D978498F5992}" srcOrd="0" destOrd="0" parTransId="{293014F1-8635-4EA6-BA99-4947A977E357}" sibTransId="{42438A9E-C344-49A4-ACC1-43DC1AB77B8F}"/>
    <dgm:cxn modelId="{738ED258-A145-4C6C-B96F-51ED609CF06D}" srcId="{51405530-808A-43CB-8542-9689E51EE15E}" destId="{81CE067F-DE1B-41A3-8302-AEFDBE97AC84}" srcOrd="0" destOrd="0" parTransId="{F36A49A7-B375-440E-90A5-73782D63D670}" sibTransId="{A47D7187-EF95-4A2B-AD6F-DC3166CF10B2}"/>
    <dgm:cxn modelId="{F86522E5-DE87-4BE1-BF64-892C99ED66FD}" type="presOf" srcId="{7F386906-ADF7-44A4-BA1B-24C33BDAE191}" destId="{E4A1E1B4-6799-4B00-9B27-D508B0676869}" srcOrd="0" destOrd="0" presId="urn:microsoft.com/office/officeart/2005/8/layout/vList5"/>
    <dgm:cxn modelId="{845C3B99-7B75-4838-B5F1-4A194F10FAA7}" srcId="{51405530-808A-43CB-8542-9689E51EE15E}" destId="{C68A7709-B83A-4690-BA29-EFBA59BB396B}" srcOrd="8" destOrd="0" parTransId="{F2E35156-3C69-40E9-A255-D5078E9C72F3}" sibTransId="{5F4E8A65-7A97-414C-821E-466541F6276C}"/>
    <dgm:cxn modelId="{0DBE7F06-38C3-43D7-B567-08DBC5836C2D}" type="presOf" srcId="{EF01C041-7CFC-4E8F-88E4-900B80618D91}" destId="{9D5AC93C-8A47-494F-A935-7B6D45B6FDCE}" srcOrd="0" destOrd="0" presId="urn:microsoft.com/office/officeart/2005/8/layout/vList5"/>
    <dgm:cxn modelId="{59C1BF89-6725-4086-8D60-3A8934B18E40}" type="presOf" srcId="{C68A7709-B83A-4690-BA29-EFBA59BB396B}" destId="{04D47396-231A-45E0-BAE2-4A3A4294F049}" srcOrd="0" destOrd="0" presId="urn:microsoft.com/office/officeart/2005/8/layout/vList5"/>
    <dgm:cxn modelId="{6AEFE497-00EF-4B05-9386-EA5F7ADEF027}" srcId="{51405530-808A-43CB-8542-9689E51EE15E}" destId="{3B205058-40FF-420B-85B1-1C203BA49A78}" srcOrd="7" destOrd="0" parTransId="{DB40C511-9129-4DFD-85EB-9A382D5C1C60}" sibTransId="{EEBAFAB6-FF32-4DEC-996B-53DA5527B8E7}"/>
    <dgm:cxn modelId="{105ED62C-BCAD-40FA-AF40-1E7181785E87}" type="presOf" srcId="{817C20DB-24BD-4AB9-ACF7-D7AEDC343E4F}" destId="{43574757-A800-4B41-ADD2-C717864C7748}" srcOrd="0" destOrd="0" presId="urn:microsoft.com/office/officeart/2005/8/layout/vList5"/>
    <dgm:cxn modelId="{BC172E7F-DDC2-4723-9F12-F6C27831D7D2}" srcId="{3B205058-40FF-420B-85B1-1C203BA49A78}" destId="{F13ADEFA-76D5-4B86-8142-C749DB85C89E}" srcOrd="0" destOrd="0" parTransId="{B7FC85CB-66F0-4B2E-A34C-A85D8F6046A2}" sibTransId="{428BB8D1-E542-4B9A-AE4B-667CBF3C4827}"/>
    <dgm:cxn modelId="{798368A2-520E-47F2-837F-0B6AAC3913EB}" type="presOf" srcId="{5FE7D908-4FD4-4606-B9E0-D978498F5992}" destId="{FDE4923A-D01D-4802-86F1-BD9875B37A81}" srcOrd="0" destOrd="0" presId="urn:microsoft.com/office/officeart/2005/8/layout/vList5"/>
    <dgm:cxn modelId="{581C6C3F-5B05-4223-A51A-942DCBDD0CBA}" type="presOf" srcId="{F15FD4C2-AF63-4A54-8329-3523B2EDDE44}" destId="{0B7468F1-7E8B-49AC-A888-162458B46481}" srcOrd="0" destOrd="0" presId="urn:microsoft.com/office/officeart/2005/8/layout/vList5"/>
    <dgm:cxn modelId="{16FECF05-4A36-4BE1-9DC8-38C9AE6EA0C4}" srcId="{26B34F24-9BDD-4952-8A65-958540679CAF}" destId="{0F3B500C-B670-4293-9519-805726CEED85}" srcOrd="0" destOrd="0" parTransId="{2B3B81DB-7E81-4136-A488-7C4BD6E692CC}" sibTransId="{27FF3CE8-477B-4FE1-AEFA-0A24A33D937E}"/>
    <dgm:cxn modelId="{5E762F8F-D5BF-4F49-AFAF-9A180489E105}" srcId="{51405530-808A-43CB-8542-9689E51EE15E}" destId="{18E1549D-1107-4036-99FD-A6C0FBBDA85E}" srcOrd="9" destOrd="0" parTransId="{010E452A-0FBD-4A0C-BFF0-8424138A9F50}" sibTransId="{42BAD1F4-C948-4899-907E-75EC91A26ADC}"/>
    <dgm:cxn modelId="{E0F66D91-EE7A-4BA0-8EBA-79CA31927664}" srcId="{4C48C043-0752-4B09-9204-A55ED4667564}" destId="{F15FD4C2-AF63-4A54-8329-3523B2EDDE44}" srcOrd="0" destOrd="0" parTransId="{92D23D7A-D5AD-405F-A993-A2198BCB6F39}" sibTransId="{DF0F4C4B-CADB-4E94-A0E7-71F7C8EEB948}"/>
    <dgm:cxn modelId="{A3CB03D0-402E-4073-B5D0-847AA75C7949}" type="presOf" srcId="{3B205058-40FF-420B-85B1-1C203BA49A78}" destId="{EA780E6E-6652-4E67-A67C-539345A1FBFF}" srcOrd="0" destOrd="0" presId="urn:microsoft.com/office/officeart/2005/8/layout/vList5"/>
    <dgm:cxn modelId="{B03E54FE-DDD2-4176-8C52-F54223569A82}" type="presOf" srcId="{4C48C043-0752-4B09-9204-A55ED4667564}" destId="{4208F9EF-720F-4E48-93EC-0D8FFDBF92C7}" srcOrd="0" destOrd="0" presId="urn:microsoft.com/office/officeart/2005/8/layout/vList5"/>
    <dgm:cxn modelId="{654D9746-43C4-4308-A4C7-2125E9C4C581}" srcId="{DFBF92A8-C890-4037-8053-67919E133209}" destId="{1B28DF92-29A9-4C1C-8C7D-58EFD1371F62}" srcOrd="0" destOrd="0" parTransId="{D4CE4652-44F2-484F-83F4-D8DF12057416}" sibTransId="{8CAB64DE-34EF-45EF-8C2A-D92F644313B5}"/>
    <dgm:cxn modelId="{33E3C086-38E3-4FF7-9723-F108BF36E1D2}" type="presOf" srcId="{51405530-808A-43CB-8542-9689E51EE15E}" destId="{5BCCAC4A-7E37-4373-B19C-D28F35A93578}" srcOrd="0" destOrd="0" presId="urn:microsoft.com/office/officeart/2005/8/layout/vList5"/>
    <dgm:cxn modelId="{4BCBF01D-3480-47F9-8128-57218BB3ECD0}" srcId="{51405530-808A-43CB-8542-9689E51EE15E}" destId="{7DE7798D-B4A8-4B44-BBC3-C680B963E161}" srcOrd="1" destOrd="0" parTransId="{04E08B00-5FC0-471A-BFED-64882BBED2AB}" sibTransId="{58263C40-37ED-483C-B60A-8B87E3E4FA94}"/>
    <dgm:cxn modelId="{4534CB9A-2C2F-4340-8282-2B1C4B0457A3}" type="presParOf" srcId="{5BCCAC4A-7E37-4373-B19C-D28F35A93578}" destId="{7CA8C6A6-E621-4E52-820A-ED9C29D988E9}" srcOrd="0" destOrd="0" presId="urn:microsoft.com/office/officeart/2005/8/layout/vList5"/>
    <dgm:cxn modelId="{083E81EA-D213-4549-8C0D-240E77C153A8}" type="presParOf" srcId="{7CA8C6A6-E621-4E52-820A-ED9C29D988E9}" destId="{0F59127B-3907-4380-B8FB-414FF6A569B0}" srcOrd="0" destOrd="0" presId="urn:microsoft.com/office/officeart/2005/8/layout/vList5"/>
    <dgm:cxn modelId="{7975F755-D375-42F3-9B14-3BB71F5AD53C}" type="presParOf" srcId="{7CA8C6A6-E621-4E52-820A-ED9C29D988E9}" destId="{B5FC3863-5598-4DED-9488-F28ED963131E}" srcOrd="1" destOrd="0" presId="urn:microsoft.com/office/officeart/2005/8/layout/vList5"/>
    <dgm:cxn modelId="{3C17C075-DC85-48F7-A330-FDF0C4FD5734}" type="presParOf" srcId="{5BCCAC4A-7E37-4373-B19C-D28F35A93578}" destId="{9FC85C01-E486-48DD-B642-921747E1BC6F}" srcOrd="1" destOrd="0" presId="urn:microsoft.com/office/officeart/2005/8/layout/vList5"/>
    <dgm:cxn modelId="{F615657C-85A4-40DB-B8ED-6E95267B53DA}" type="presParOf" srcId="{5BCCAC4A-7E37-4373-B19C-D28F35A93578}" destId="{BA9FE3FC-6263-4644-9C49-26D2D56AB771}" srcOrd="2" destOrd="0" presId="urn:microsoft.com/office/officeart/2005/8/layout/vList5"/>
    <dgm:cxn modelId="{9A12607D-0225-4B27-B35E-3B3D73135B8B}" type="presParOf" srcId="{BA9FE3FC-6263-4644-9C49-26D2D56AB771}" destId="{6FD95F08-7A4F-4069-AF98-14CA3739D940}" srcOrd="0" destOrd="0" presId="urn:microsoft.com/office/officeart/2005/8/layout/vList5"/>
    <dgm:cxn modelId="{2677E7AC-D21A-4E3A-A2AD-6A0D6CA51B57}" type="presParOf" srcId="{BA9FE3FC-6263-4644-9C49-26D2D56AB771}" destId="{9D5AC93C-8A47-494F-A935-7B6D45B6FDCE}" srcOrd="1" destOrd="0" presId="urn:microsoft.com/office/officeart/2005/8/layout/vList5"/>
    <dgm:cxn modelId="{596831C3-6AD0-41EA-BBEA-F662506749BF}" type="presParOf" srcId="{5BCCAC4A-7E37-4373-B19C-D28F35A93578}" destId="{EAA94750-937F-4FC0-AF75-6B69F36D56E2}" srcOrd="3" destOrd="0" presId="urn:microsoft.com/office/officeart/2005/8/layout/vList5"/>
    <dgm:cxn modelId="{E3E39BBE-B6A3-45F1-B55A-100C2DF28D4B}" type="presParOf" srcId="{5BCCAC4A-7E37-4373-B19C-D28F35A93578}" destId="{2221FCCB-D402-48D4-B0A5-ACC3D63DEFC6}" srcOrd="4" destOrd="0" presId="urn:microsoft.com/office/officeart/2005/8/layout/vList5"/>
    <dgm:cxn modelId="{C829B406-1FCF-4584-A73A-3CC276DB9E74}" type="presParOf" srcId="{2221FCCB-D402-48D4-B0A5-ACC3D63DEFC6}" destId="{25E7BAE9-2AFC-44F2-B3FB-16A141208050}" srcOrd="0" destOrd="0" presId="urn:microsoft.com/office/officeart/2005/8/layout/vList5"/>
    <dgm:cxn modelId="{28942C83-C3FA-4756-92FA-0DE2951E347F}" type="presParOf" srcId="{2221FCCB-D402-48D4-B0A5-ACC3D63DEFC6}" destId="{FDE4923A-D01D-4802-86F1-BD9875B37A81}" srcOrd="1" destOrd="0" presId="urn:microsoft.com/office/officeart/2005/8/layout/vList5"/>
    <dgm:cxn modelId="{368FD751-3D07-4FE1-98D3-1C181A3919D1}" type="presParOf" srcId="{5BCCAC4A-7E37-4373-B19C-D28F35A93578}" destId="{0A9310F0-8184-4B53-8FF9-9D8CA1BF78DA}" srcOrd="5" destOrd="0" presId="urn:microsoft.com/office/officeart/2005/8/layout/vList5"/>
    <dgm:cxn modelId="{BC3E4293-A791-4B25-9AAE-C9FD9791DFED}" type="presParOf" srcId="{5BCCAC4A-7E37-4373-B19C-D28F35A93578}" destId="{9CF47A31-2735-4659-A4AB-9F8127AC7DAA}" srcOrd="6" destOrd="0" presId="urn:microsoft.com/office/officeart/2005/8/layout/vList5"/>
    <dgm:cxn modelId="{1652EA65-5C85-417F-A144-7B221001DCFB}" type="presParOf" srcId="{9CF47A31-2735-4659-A4AB-9F8127AC7DAA}" destId="{8C4DECF8-1A05-4219-AF14-1A6D5E025034}" srcOrd="0" destOrd="0" presId="urn:microsoft.com/office/officeart/2005/8/layout/vList5"/>
    <dgm:cxn modelId="{4E046671-EE18-4F29-BCFB-938D74FCE7F2}" type="presParOf" srcId="{9CF47A31-2735-4659-A4AB-9F8127AC7DAA}" destId="{43574757-A800-4B41-ADD2-C717864C7748}" srcOrd="1" destOrd="0" presId="urn:microsoft.com/office/officeart/2005/8/layout/vList5"/>
    <dgm:cxn modelId="{1F21C93C-7E30-4192-9152-7C713B642E22}" type="presParOf" srcId="{5BCCAC4A-7E37-4373-B19C-D28F35A93578}" destId="{05CE6F87-2327-4B34-8F47-FD5F6A3D7D15}" srcOrd="7" destOrd="0" presId="urn:microsoft.com/office/officeart/2005/8/layout/vList5"/>
    <dgm:cxn modelId="{82762752-9F9C-4BB5-B843-518204698C72}" type="presParOf" srcId="{5BCCAC4A-7E37-4373-B19C-D28F35A93578}" destId="{51AAE110-3A2D-4C41-BF00-15D6ED3C2387}" srcOrd="8" destOrd="0" presId="urn:microsoft.com/office/officeart/2005/8/layout/vList5"/>
    <dgm:cxn modelId="{14DCE49A-21DA-4742-B398-FAB17BC71E61}" type="presParOf" srcId="{51AAE110-3A2D-4C41-BF00-15D6ED3C2387}" destId="{6D4CA562-6990-4B81-9CA1-292BB422CB8D}" srcOrd="0" destOrd="0" presId="urn:microsoft.com/office/officeart/2005/8/layout/vList5"/>
    <dgm:cxn modelId="{D2696C79-36E9-42FA-B1F9-EE4646BD8BD7}" type="presParOf" srcId="{51AAE110-3A2D-4C41-BF00-15D6ED3C2387}" destId="{4D1432E5-9FD3-4DD0-9B1F-AF28FFFEA4D9}" srcOrd="1" destOrd="0" presId="urn:microsoft.com/office/officeart/2005/8/layout/vList5"/>
    <dgm:cxn modelId="{BBE5E23D-3285-4F3D-819D-EB9972FC851F}" type="presParOf" srcId="{5BCCAC4A-7E37-4373-B19C-D28F35A93578}" destId="{88F84328-D049-4EE4-B40B-71F025264B4F}" srcOrd="9" destOrd="0" presId="urn:microsoft.com/office/officeart/2005/8/layout/vList5"/>
    <dgm:cxn modelId="{81B0AFBF-D4E4-4A3A-8FC3-5698E319E306}" type="presParOf" srcId="{5BCCAC4A-7E37-4373-B19C-D28F35A93578}" destId="{E4DFEBC0-A3D0-49BF-A9C0-03D526D61EE7}" srcOrd="10" destOrd="0" presId="urn:microsoft.com/office/officeart/2005/8/layout/vList5"/>
    <dgm:cxn modelId="{87943A52-5D70-4F4C-B8C0-E6D9F5A3D8FD}" type="presParOf" srcId="{E4DFEBC0-A3D0-49BF-A9C0-03D526D61EE7}" destId="{B9F1AD40-B5A6-49D1-A354-57C73B5E41BC}" srcOrd="0" destOrd="0" presId="urn:microsoft.com/office/officeart/2005/8/layout/vList5"/>
    <dgm:cxn modelId="{C767A6F0-8BE2-4D3D-B517-00CFECD6736E}" type="presParOf" srcId="{E4DFEBC0-A3D0-49BF-A9C0-03D526D61EE7}" destId="{0EC00A00-84BA-47F4-A1B9-FBAB9F95CB3D}" srcOrd="1" destOrd="0" presId="urn:microsoft.com/office/officeart/2005/8/layout/vList5"/>
    <dgm:cxn modelId="{248A083E-3336-4A95-A98C-0CD10654347C}" type="presParOf" srcId="{5BCCAC4A-7E37-4373-B19C-D28F35A93578}" destId="{5DDF3183-95B4-47D6-A999-8C4DE91DD317}" srcOrd="11" destOrd="0" presId="urn:microsoft.com/office/officeart/2005/8/layout/vList5"/>
    <dgm:cxn modelId="{2F963F98-583C-48B9-8758-2F105EA1D9E7}" type="presParOf" srcId="{5BCCAC4A-7E37-4373-B19C-D28F35A93578}" destId="{D1ED2BAF-7A09-468E-B046-6944EC495B3C}" srcOrd="12" destOrd="0" presId="urn:microsoft.com/office/officeart/2005/8/layout/vList5"/>
    <dgm:cxn modelId="{9FF3863D-A6C0-40E7-9E6C-B0D816F73985}" type="presParOf" srcId="{D1ED2BAF-7A09-468E-B046-6944EC495B3C}" destId="{4208F9EF-720F-4E48-93EC-0D8FFDBF92C7}" srcOrd="0" destOrd="0" presId="urn:microsoft.com/office/officeart/2005/8/layout/vList5"/>
    <dgm:cxn modelId="{6F8351AA-5506-4E52-A1BD-E42E66490B89}" type="presParOf" srcId="{D1ED2BAF-7A09-468E-B046-6944EC495B3C}" destId="{0B7468F1-7E8B-49AC-A888-162458B46481}" srcOrd="1" destOrd="0" presId="urn:microsoft.com/office/officeart/2005/8/layout/vList5"/>
    <dgm:cxn modelId="{C54A2A3F-7841-4431-B3BD-FB7F99185FB5}" type="presParOf" srcId="{5BCCAC4A-7E37-4373-B19C-D28F35A93578}" destId="{88A38109-3713-4C94-AA63-67BD55C96BC3}" srcOrd="13" destOrd="0" presId="urn:microsoft.com/office/officeart/2005/8/layout/vList5"/>
    <dgm:cxn modelId="{95331AA1-1F70-43E4-B8E4-951F6B0B0B87}" type="presParOf" srcId="{5BCCAC4A-7E37-4373-B19C-D28F35A93578}" destId="{3D160FC4-FA96-4870-BCBA-CC9804267E4E}" srcOrd="14" destOrd="0" presId="urn:microsoft.com/office/officeart/2005/8/layout/vList5"/>
    <dgm:cxn modelId="{81E5288F-7ADF-4CD0-BEF1-F9E38EE78F81}" type="presParOf" srcId="{3D160FC4-FA96-4870-BCBA-CC9804267E4E}" destId="{EA780E6E-6652-4E67-A67C-539345A1FBFF}" srcOrd="0" destOrd="0" presId="urn:microsoft.com/office/officeart/2005/8/layout/vList5"/>
    <dgm:cxn modelId="{FD121033-D5CC-4E65-82AC-74D16A9C173E}" type="presParOf" srcId="{3D160FC4-FA96-4870-BCBA-CC9804267E4E}" destId="{627EFB52-4FF7-47F1-8DD1-C1FE3AF326A5}" srcOrd="1" destOrd="0" presId="urn:microsoft.com/office/officeart/2005/8/layout/vList5"/>
    <dgm:cxn modelId="{B86657C1-02B8-447D-A7BB-C22A65BB25B4}" type="presParOf" srcId="{5BCCAC4A-7E37-4373-B19C-D28F35A93578}" destId="{D1FDB4A2-F92D-4B90-BB2D-0ACD54D5B119}" srcOrd="15" destOrd="0" presId="urn:microsoft.com/office/officeart/2005/8/layout/vList5"/>
    <dgm:cxn modelId="{D81DD301-313A-478E-B675-1BAA1835CD1C}" type="presParOf" srcId="{5BCCAC4A-7E37-4373-B19C-D28F35A93578}" destId="{D056DD32-00A3-44B4-8A63-CD0A382C6241}" srcOrd="16" destOrd="0" presId="urn:microsoft.com/office/officeart/2005/8/layout/vList5"/>
    <dgm:cxn modelId="{25C7012C-FF74-456F-8579-E60C12BAB938}" type="presParOf" srcId="{D056DD32-00A3-44B4-8A63-CD0A382C6241}" destId="{04D47396-231A-45E0-BAE2-4A3A4294F049}" srcOrd="0" destOrd="0" presId="urn:microsoft.com/office/officeart/2005/8/layout/vList5"/>
    <dgm:cxn modelId="{E5E30C3F-8A6D-4CF9-BB6B-B6796742740D}" type="presParOf" srcId="{D056DD32-00A3-44B4-8A63-CD0A382C6241}" destId="{2787FD07-4E01-4A3A-807F-24100AC0D2F3}" srcOrd="1" destOrd="0" presId="urn:microsoft.com/office/officeart/2005/8/layout/vList5"/>
    <dgm:cxn modelId="{DB16973A-7FC1-4AD7-B34C-705242D9A2F3}" type="presParOf" srcId="{5BCCAC4A-7E37-4373-B19C-D28F35A93578}" destId="{BAE2646B-431E-47B3-BE70-A7B61C262A3B}" srcOrd="17" destOrd="0" presId="urn:microsoft.com/office/officeart/2005/8/layout/vList5"/>
    <dgm:cxn modelId="{B360DF42-860D-4C44-9BAE-F278CC5A30C8}" type="presParOf" srcId="{5BCCAC4A-7E37-4373-B19C-D28F35A93578}" destId="{4CEA6636-4FE5-4BAD-AEF0-8DC8BD0B5D66}" srcOrd="18" destOrd="0" presId="urn:microsoft.com/office/officeart/2005/8/layout/vList5"/>
    <dgm:cxn modelId="{7D290E2D-C93A-432D-8AAF-F4F57F4132AD}" type="presParOf" srcId="{4CEA6636-4FE5-4BAD-AEF0-8DC8BD0B5D66}" destId="{B7D260E9-1ABE-4E6E-9962-1E1ABC7F9DE7}" srcOrd="0" destOrd="0" presId="urn:microsoft.com/office/officeart/2005/8/layout/vList5"/>
    <dgm:cxn modelId="{34D9DD3A-01DB-4A5A-B0A7-832AF772FB9D}" type="presParOf" srcId="{4CEA6636-4FE5-4BAD-AEF0-8DC8BD0B5D66}" destId="{DE3E8267-2EF6-4AA0-B64D-5B1BDF3E1276}" srcOrd="1" destOrd="0" presId="urn:microsoft.com/office/officeart/2005/8/layout/vList5"/>
    <dgm:cxn modelId="{7D4C9737-C6D5-41BA-B610-C33BEB116A4B}" type="presParOf" srcId="{5BCCAC4A-7E37-4373-B19C-D28F35A93578}" destId="{FD5931FF-4BC2-487F-80E2-D9BFA4C1378D}" srcOrd="19" destOrd="0" presId="urn:microsoft.com/office/officeart/2005/8/layout/vList5"/>
    <dgm:cxn modelId="{5ECA0D05-DCBD-4FFF-8D53-0EFD4E12DF71}" type="presParOf" srcId="{5BCCAC4A-7E37-4373-B19C-D28F35A93578}" destId="{51E391F4-1B19-41DA-9EE3-002E6C3DF4B7}" srcOrd="20" destOrd="0" presId="urn:microsoft.com/office/officeart/2005/8/layout/vList5"/>
    <dgm:cxn modelId="{25A01A92-5475-4A4F-9C2B-B52F92018134}" type="presParOf" srcId="{51E391F4-1B19-41DA-9EE3-002E6C3DF4B7}" destId="{E4A1E1B4-6799-4B00-9B27-D508B0676869}" srcOrd="0" destOrd="0" presId="urn:microsoft.com/office/officeart/2005/8/layout/vList5"/>
    <dgm:cxn modelId="{717829BC-FF1B-42E2-A314-208FEF72478F}" type="presParOf" srcId="{51E391F4-1B19-41DA-9EE3-002E6C3DF4B7}" destId="{61B5B989-5E54-489A-B09E-6344B75E19A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9863" y="0"/>
            <a:ext cx="3044825" cy="466725"/>
          </a:xfrm>
          <a:prstGeom prst="rect">
            <a:avLst/>
          </a:prstGeom>
        </p:spPr>
        <p:txBody>
          <a:bodyPr vert="horz" lIns="91440" tIns="45720" rIns="91440" bIns="45720" rtlCol="0"/>
          <a:lstStyle>
            <a:lvl1pPr algn="r">
              <a:defRPr sz="1200"/>
            </a:lvl1pPr>
          </a:lstStyle>
          <a:p>
            <a:fld id="{07EA5159-6ED1-491C-A62A-D67A7CC86E48}" type="datetimeFigureOut">
              <a:rPr lang="en-US" smtClean="0"/>
              <a:t>4/5/2016</a:t>
            </a:fld>
            <a:endParaRPr lang="en-US" dirty="0"/>
          </a:p>
        </p:txBody>
      </p:sp>
      <p:sp>
        <p:nvSpPr>
          <p:cNvPr id="4" name="Footer Placeholder 3"/>
          <p:cNvSpPr>
            <a:spLocks noGrp="1"/>
          </p:cNvSpPr>
          <p:nvPr>
            <p:ph type="ftr" sz="quarter" idx="2"/>
          </p:nvPr>
        </p:nvSpPr>
        <p:spPr>
          <a:xfrm>
            <a:off x="0" y="8845550"/>
            <a:ext cx="304482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863" y="8845550"/>
            <a:ext cx="3044825" cy="466725"/>
          </a:xfrm>
          <a:prstGeom prst="rect">
            <a:avLst/>
          </a:prstGeom>
        </p:spPr>
        <p:txBody>
          <a:bodyPr vert="horz" lIns="91440" tIns="45720" rIns="91440" bIns="45720" rtlCol="0" anchor="b"/>
          <a:lstStyle>
            <a:lvl1pPr algn="r">
              <a:defRPr sz="1200"/>
            </a:lvl1pPr>
          </a:lstStyle>
          <a:p>
            <a:fld id="{E41DAEBC-82CA-4854-8727-985190612596}" type="slidenum">
              <a:rPr lang="en-US" smtClean="0"/>
              <a:t>‹#›</a:t>
            </a:fld>
            <a:endParaRPr lang="en-US" dirty="0"/>
          </a:p>
        </p:txBody>
      </p:sp>
    </p:spTree>
    <p:extLst>
      <p:ext uri="{BB962C8B-B14F-4D97-AF65-F5344CB8AC3E}">
        <p14:creationId xmlns:p14="http://schemas.microsoft.com/office/powerpoint/2010/main" val="3684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1" y="0"/>
            <a:ext cx="3045024" cy="466539"/>
          </a:xfrm>
          <a:prstGeom prst="rect">
            <a:avLst/>
          </a:prstGeom>
          <a:noFill/>
          <a:ln w="9525">
            <a:noFill/>
            <a:miter lim="800000"/>
            <a:headEnd/>
            <a:tailEnd/>
          </a:ln>
        </p:spPr>
        <p:txBody>
          <a:bodyPr vert="horz" wrap="square" lIns="91004" tIns="45504" rIns="91004" bIns="45504" numCol="1" anchor="t" anchorCtr="0" compatLnSpc="1">
            <a:prstTxWarp prst="textNoShape">
              <a:avLst/>
            </a:prstTxWarp>
          </a:bodyPr>
          <a:lstStyle>
            <a:lvl1pPr algn="l" defTabSz="909246">
              <a:defRPr sz="1200">
                <a:ea typeface="ＭＳ Ｐゴシック" charset="-128"/>
                <a:cs typeface="+mn-cs"/>
              </a:defRPr>
            </a:lvl1pPr>
          </a:lstStyle>
          <a:p>
            <a:pPr>
              <a:defRPr/>
            </a:pPr>
            <a:endParaRPr lang="en-US" dirty="0"/>
          </a:p>
        </p:txBody>
      </p:sp>
      <p:sp>
        <p:nvSpPr>
          <p:cNvPr id="121859" name="Rectangle 3"/>
          <p:cNvSpPr>
            <a:spLocks noGrp="1" noChangeArrowheads="1"/>
          </p:cNvSpPr>
          <p:nvPr>
            <p:ph type="dt" idx="1"/>
          </p:nvPr>
        </p:nvSpPr>
        <p:spPr bwMode="auto">
          <a:xfrm>
            <a:off x="3979727" y="0"/>
            <a:ext cx="3045024" cy="466539"/>
          </a:xfrm>
          <a:prstGeom prst="rect">
            <a:avLst/>
          </a:prstGeom>
          <a:noFill/>
          <a:ln w="9525">
            <a:noFill/>
            <a:miter lim="800000"/>
            <a:headEnd/>
            <a:tailEnd/>
          </a:ln>
        </p:spPr>
        <p:txBody>
          <a:bodyPr vert="horz" wrap="square" lIns="91004" tIns="45504" rIns="91004" bIns="45504" numCol="1" anchor="t" anchorCtr="0" compatLnSpc="1">
            <a:prstTxWarp prst="textNoShape">
              <a:avLst/>
            </a:prstTxWarp>
          </a:bodyPr>
          <a:lstStyle>
            <a:lvl1pPr algn="r" defTabSz="909246">
              <a:defRPr sz="1200">
                <a:ea typeface="ＭＳ Ｐゴシック" charset="-128"/>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4275" y="696913"/>
            <a:ext cx="4657725" cy="3492500"/>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702934" y="4423641"/>
            <a:ext cx="5620409" cy="4191140"/>
          </a:xfrm>
          <a:prstGeom prst="rect">
            <a:avLst/>
          </a:prstGeom>
          <a:noFill/>
          <a:ln w="9525">
            <a:noFill/>
            <a:miter lim="800000"/>
            <a:headEnd/>
            <a:tailEnd/>
          </a:ln>
        </p:spPr>
        <p:txBody>
          <a:bodyPr vert="horz" wrap="square" lIns="91004" tIns="45504" rIns="91004" bIns="4550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1" y="8844200"/>
            <a:ext cx="3045024" cy="466539"/>
          </a:xfrm>
          <a:prstGeom prst="rect">
            <a:avLst/>
          </a:prstGeom>
          <a:noFill/>
          <a:ln w="9525">
            <a:noFill/>
            <a:miter lim="800000"/>
            <a:headEnd/>
            <a:tailEnd/>
          </a:ln>
        </p:spPr>
        <p:txBody>
          <a:bodyPr vert="horz" wrap="square" lIns="91004" tIns="45504" rIns="91004" bIns="45504" numCol="1" anchor="b" anchorCtr="0" compatLnSpc="1">
            <a:prstTxWarp prst="textNoShape">
              <a:avLst/>
            </a:prstTxWarp>
          </a:bodyPr>
          <a:lstStyle>
            <a:lvl1pPr algn="l" defTabSz="909246">
              <a:defRPr sz="1200">
                <a:ea typeface="ＭＳ Ｐゴシック" charset="-128"/>
                <a:cs typeface="+mn-cs"/>
              </a:defRPr>
            </a:lvl1pPr>
          </a:lstStyle>
          <a:p>
            <a:pPr>
              <a:defRPr/>
            </a:pPr>
            <a:endParaRPr lang="en-US" dirty="0"/>
          </a:p>
        </p:txBody>
      </p:sp>
      <p:sp>
        <p:nvSpPr>
          <p:cNvPr id="121863" name="Rectangle 7"/>
          <p:cNvSpPr>
            <a:spLocks noGrp="1" noChangeArrowheads="1"/>
          </p:cNvSpPr>
          <p:nvPr>
            <p:ph type="sldNum" sz="quarter" idx="5"/>
          </p:nvPr>
        </p:nvSpPr>
        <p:spPr bwMode="auto">
          <a:xfrm>
            <a:off x="3979727" y="8844200"/>
            <a:ext cx="3045024" cy="466539"/>
          </a:xfrm>
          <a:prstGeom prst="rect">
            <a:avLst/>
          </a:prstGeom>
          <a:noFill/>
          <a:ln w="9525">
            <a:noFill/>
            <a:miter lim="800000"/>
            <a:headEnd/>
            <a:tailEnd/>
          </a:ln>
        </p:spPr>
        <p:txBody>
          <a:bodyPr vert="horz" wrap="square" lIns="91004" tIns="45504" rIns="91004" bIns="45504" numCol="1" anchor="b" anchorCtr="0" compatLnSpc="1">
            <a:prstTxWarp prst="textNoShape">
              <a:avLst/>
            </a:prstTxWarp>
          </a:bodyPr>
          <a:lstStyle>
            <a:lvl1pPr algn="r" defTabSz="909246">
              <a:defRPr sz="1200">
                <a:ea typeface="ＭＳ Ｐゴシック" charset="-128"/>
                <a:cs typeface="+mn-cs"/>
              </a:defRPr>
            </a:lvl1pPr>
          </a:lstStyle>
          <a:p>
            <a:pPr>
              <a:defRPr/>
            </a:pPr>
            <a:fld id="{E2DDA7D5-B418-457C-BBCC-54D13B7CA81C}" type="slidenum">
              <a:rPr lang="en-US"/>
              <a:pPr>
                <a:defRPr/>
              </a:pPr>
              <a:t>‹#›</a:t>
            </a:fld>
            <a:endParaRPr lang="en-US" dirty="0"/>
          </a:p>
        </p:txBody>
      </p:sp>
    </p:spTree>
    <p:extLst>
      <p:ext uri="{BB962C8B-B14F-4D97-AF65-F5344CB8AC3E}">
        <p14:creationId xmlns:p14="http://schemas.microsoft.com/office/powerpoint/2010/main" val="41130897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DDA7D5-B418-457C-BBCC-54D13B7CA81C}" type="slidenum">
              <a:rPr lang="en-US" smtClean="0"/>
              <a:pPr>
                <a:defRPr/>
              </a:pPr>
              <a:t>0</a:t>
            </a:fld>
            <a:endParaRPr lang="en-US" dirty="0"/>
          </a:p>
        </p:txBody>
      </p:sp>
    </p:spTree>
    <p:extLst>
      <p:ext uri="{BB962C8B-B14F-4D97-AF65-F5344CB8AC3E}">
        <p14:creationId xmlns:p14="http://schemas.microsoft.com/office/powerpoint/2010/main" val="2426749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006BC1C-6F6F-4A37-921A-7AF78ACCA4C0}" type="slidenum">
              <a:rPr lang="en-US"/>
              <a:pPr/>
              <a:t>11</a:t>
            </a:fld>
            <a:endParaRPr lang="en-US" dirty="0"/>
          </a:p>
        </p:txBody>
      </p:sp>
      <p:sp>
        <p:nvSpPr>
          <p:cNvPr id="3335170" name="Rectangle 2"/>
          <p:cNvSpPr>
            <a:spLocks noGrp="1" noRot="1" noChangeAspect="1" noChangeArrowheads="1" noTextEdit="1"/>
          </p:cNvSpPr>
          <p:nvPr>
            <p:ph type="sldImg"/>
          </p:nvPr>
        </p:nvSpPr>
        <p:spPr>
          <a:ln/>
        </p:spPr>
      </p:sp>
      <p:sp>
        <p:nvSpPr>
          <p:cNvPr id="333517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11/11/2014</a:t>
            </a:r>
            <a:endParaRPr lang="en-US" dirty="0"/>
          </a:p>
        </p:txBody>
      </p:sp>
      <p:sp>
        <p:nvSpPr>
          <p:cNvPr id="3" name="Header Placeholder 2"/>
          <p:cNvSpPr>
            <a:spLocks noGrp="1"/>
          </p:cNvSpPr>
          <p:nvPr>
            <p:ph type="hdr" sz="quarter" idx="11"/>
          </p:nvPr>
        </p:nvSpPr>
        <p:spPr/>
        <p:txBody>
          <a:bodyPr/>
          <a:lstStyle/>
          <a:p>
            <a:pPr>
              <a:defRPr/>
            </a:pPr>
            <a:r>
              <a:rPr lang="en-US" dirty="0" smtClean="0"/>
              <a:t>Uniform Guidance Training Series                   Day 2</a:t>
            </a:r>
            <a:endParaRPr lang="en-US" dirty="0"/>
          </a:p>
        </p:txBody>
      </p:sp>
    </p:spTree>
    <p:extLst>
      <p:ext uri="{BB962C8B-B14F-4D97-AF65-F5344CB8AC3E}">
        <p14:creationId xmlns:p14="http://schemas.microsoft.com/office/powerpoint/2010/main" val="485910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006BC1C-6F6F-4A37-921A-7AF78ACCA4C0}" type="slidenum">
              <a:rPr lang="en-US"/>
              <a:pPr/>
              <a:t>12</a:t>
            </a:fld>
            <a:endParaRPr lang="en-US" dirty="0"/>
          </a:p>
        </p:txBody>
      </p:sp>
      <p:sp>
        <p:nvSpPr>
          <p:cNvPr id="3335170" name="Rectangle 2"/>
          <p:cNvSpPr>
            <a:spLocks noGrp="1" noRot="1" noChangeAspect="1" noChangeArrowheads="1" noTextEdit="1"/>
          </p:cNvSpPr>
          <p:nvPr>
            <p:ph type="sldImg"/>
          </p:nvPr>
        </p:nvSpPr>
        <p:spPr>
          <a:ln/>
        </p:spPr>
      </p:sp>
      <p:sp>
        <p:nvSpPr>
          <p:cNvPr id="333517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11/11/2014</a:t>
            </a:r>
            <a:endParaRPr lang="en-US" dirty="0"/>
          </a:p>
        </p:txBody>
      </p:sp>
      <p:sp>
        <p:nvSpPr>
          <p:cNvPr id="3" name="Header Placeholder 2"/>
          <p:cNvSpPr>
            <a:spLocks noGrp="1"/>
          </p:cNvSpPr>
          <p:nvPr>
            <p:ph type="hdr" sz="quarter" idx="11"/>
          </p:nvPr>
        </p:nvSpPr>
        <p:spPr/>
        <p:txBody>
          <a:bodyPr/>
          <a:lstStyle/>
          <a:p>
            <a:pPr>
              <a:defRPr/>
            </a:pPr>
            <a:r>
              <a:rPr lang="en-US" dirty="0" smtClean="0"/>
              <a:t>Uniform Guidance Training Series                   Day 2</a:t>
            </a:r>
            <a:endParaRPr lang="en-US" dirty="0"/>
          </a:p>
        </p:txBody>
      </p:sp>
    </p:spTree>
    <p:extLst>
      <p:ext uri="{BB962C8B-B14F-4D97-AF65-F5344CB8AC3E}">
        <p14:creationId xmlns:p14="http://schemas.microsoft.com/office/powerpoint/2010/main" val="1931056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006BC1C-6F6F-4A37-921A-7AF78ACCA4C0}" type="slidenum">
              <a:rPr lang="en-US"/>
              <a:pPr/>
              <a:t>13</a:t>
            </a:fld>
            <a:endParaRPr lang="en-US" dirty="0"/>
          </a:p>
        </p:txBody>
      </p:sp>
      <p:sp>
        <p:nvSpPr>
          <p:cNvPr id="3335170" name="Rectangle 2"/>
          <p:cNvSpPr>
            <a:spLocks noGrp="1" noRot="1" noChangeAspect="1" noChangeArrowheads="1" noTextEdit="1"/>
          </p:cNvSpPr>
          <p:nvPr>
            <p:ph type="sldImg"/>
          </p:nvPr>
        </p:nvSpPr>
        <p:spPr>
          <a:ln/>
        </p:spPr>
      </p:sp>
      <p:sp>
        <p:nvSpPr>
          <p:cNvPr id="333517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11/11/2014</a:t>
            </a:r>
            <a:endParaRPr lang="en-US" dirty="0"/>
          </a:p>
        </p:txBody>
      </p:sp>
      <p:sp>
        <p:nvSpPr>
          <p:cNvPr id="3" name="Header Placeholder 2"/>
          <p:cNvSpPr>
            <a:spLocks noGrp="1"/>
          </p:cNvSpPr>
          <p:nvPr>
            <p:ph type="hdr" sz="quarter" idx="11"/>
          </p:nvPr>
        </p:nvSpPr>
        <p:spPr/>
        <p:txBody>
          <a:bodyPr/>
          <a:lstStyle/>
          <a:p>
            <a:pPr>
              <a:defRPr/>
            </a:pPr>
            <a:r>
              <a:rPr lang="en-US" dirty="0" smtClean="0"/>
              <a:t>Uniform Guidance Training Series                   Day 2</a:t>
            </a:r>
            <a:endParaRPr lang="en-US" dirty="0"/>
          </a:p>
        </p:txBody>
      </p:sp>
    </p:spTree>
    <p:extLst>
      <p:ext uri="{BB962C8B-B14F-4D97-AF65-F5344CB8AC3E}">
        <p14:creationId xmlns:p14="http://schemas.microsoft.com/office/powerpoint/2010/main" val="2874129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006BC1C-6F6F-4A37-921A-7AF78ACCA4C0}" type="slidenum">
              <a:rPr lang="en-US"/>
              <a:pPr/>
              <a:t>14</a:t>
            </a:fld>
            <a:endParaRPr lang="en-US" dirty="0"/>
          </a:p>
        </p:txBody>
      </p:sp>
      <p:sp>
        <p:nvSpPr>
          <p:cNvPr id="3335170" name="Rectangle 2"/>
          <p:cNvSpPr>
            <a:spLocks noGrp="1" noRot="1" noChangeAspect="1" noChangeArrowheads="1" noTextEdit="1"/>
          </p:cNvSpPr>
          <p:nvPr>
            <p:ph type="sldImg"/>
          </p:nvPr>
        </p:nvSpPr>
        <p:spPr>
          <a:ln/>
        </p:spPr>
      </p:sp>
      <p:sp>
        <p:nvSpPr>
          <p:cNvPr id="333517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11/11/2014</a:t>
            </a:r>
            <a:endParaRPr lang="en-US" dirty="0"/>
          </a:p>
        </p:txBody>
      </p:sp>
      <p:sp>
        <p:nvSpPr>
          <p:cNvPr id="3" name="Header Placeholder 2"/>
          <p:cNvSpPr>
            <a:spLocks noGrp="1"/>
          </p:cNvSpPr>
          <p:nvPr>
            <p:ph type="hdr" sz="quarter" idx="11"/>
          </p:nvPr>
        </p:nvSpPr>
        <p:spPr/>
        <p:txBody>
          <a:bodyPr/>
          <a:lstStyle/>
          <a:p>
            <a:pPr>
              <a:defRPr/>
            </a:pPr>
            <a:r>
              <a:rPr lang="en-US" dirty="0" smtClean="0"/>
              <a:t>Uniform Guidance Training Series                   Day 2</a:t>
            </a:r>
            <a:endParaRPr lang="en-US" dirty="0"/>
          </a:p>
        </p:txBody>
      </p:sp>
    </p:spTree>
    <p:extLst>
      <p:ext uri="{BB962C8B-B14F-4D97-AF65-F5344CB8AC3E}">
        <p14:creationId xmlns:p14="http://schemas.microsoft.com/office/powerpoint/2010/main" val="1101163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006BC1C-6F6F-4A37-921A-7AF78ACCA4C0}" type="slidenum">
              <a:rPr lang="en-US"/>
              <a:pPr/>
              <a:t>15</a:t>
            </a:fld>
            <a:endParaRPr lang="en-US" dirty="0"/>
          </a:p>
        </p:txBody>
      </p:sp>
      <p:sp>
        <p:nvSpPr>
          <p:cNvPr id="3335170" name="Rectangle 2"/>
          <p:cNvSpPr>
            <a:spLocks noGrp="1" noRot="1" noChangeAspect="1" noChangeArrowheads="1" noTextEdit="1"/>
          </p:cNvSpPr>
          <p:nvPr>
            <p:ph type="sldImg"/>
          </p:nvPr>
        </p:nvSpPr>
        <p:spPr>
          <a:ln/>
        </p:spPr>
      </p:sp>
      <p:sp>
        <p:nvSpPr>
          <p:cNvPr id="333517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11/11/2014</a:t>
            </a:r>
            <a:endParaRPr lang="en-US" dirty="0"/>
          </a:p>
        </p:txBody>
      </p:sp>
      <p:sp>
        <p:nvSpPr>
          <p:cNvPr id="3" name="Header Placeholder 2"/>
          <p:cNvSpPr>
            <a:spLocks noGrp="1"/>
          </p:cNvSpPr>
          <p:nvPr>
            <p:ph type="hdr" sz="quarter" idx="11"/>
          </p:nvPr>
        </p:nvSpPr>
        <p:spPr/>
        <p:txBody>
          <a:bodyPr/>
          <a:lstStyle/>
          <a:p>
            <a:pPr>
              <a:defRPr/>
            </a:pPr>
            <a:r>
              <a:rPr lang="en-US" dirty="0" smtClean="0"/>
              <a:t>Uniform Guidance Training Series                   Day 2</a:t>
            </a:r>
            <a:endParaRPr lang="en-US" dirty="0"/>
          </a:p>
        </p:txBody>
      </p:sp>
    </p:spTree>
    <p:extLst>
      <p:ext uri="{BB962C8B-B14F-4D97-AF65-F5344CB8AC3E}">
        <p14:creationId xmlns:p14="http://schemas.microsoft.com/office/powerpoint/2010/main" val="2262181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DDA7D5-B418-457C-BBCC-54D13B7CA81C}" type="slidenum">
              <a:rPr lang="en-US" smtClean="0"/>
              <a:pPr>
                <a:defRPr/>
              </a:pPr>
              <a:t>16</a:t>
            </a:fld>
            <a:endParaRPr lang="en-US" dirty="0"/>
          </a:p>
        </p:txBody>
      </p:sp>
    </p:spTree>
    <p:extLst>
      <p:ext uri="{BB962C8B-B14F-4D97-AF65-F5344CB8AC3E}">
        <p14:creationId xmlns:p14="http://schemas.microsoft.com/office/powerpoint/2010/main" val="868726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spend a couple minutes writing down the various people that have a role in this process and what you think their responsibilities are.  We will come back as a group and discuss these together.</a:t>
            </a:r>
            <a:endParaRPr lang="en-US" dirty="0"/>
          </a:p>
        </p:txBody>
      </p:sp>
      <p:sp>
        <p:nvSpPr>
          <p:cNvPr id="4" name="Slide Number Placeholder 3"/>
          <p:cNvSpPr>
            <a:spLocks noGrp="1"/>
          </p:cNvSpPr>
          <p:nvPr>
            <p:ph type="sldNum" sz="quarter" idx="10"/>
          </p:nvPr>
        </p:nvSpPr>
        <p:spPr/>
        <p:txBody>
          <a:bodyPr/>
          <a:lstStyle/>
          <a:p>
            <a:pPr>
              <a:defRPr/>
            </a:pPr>
            <a:fld id="{E2DDA7D5-B418-457C-BBCC-54D13B7CA81C}" type="slidenum">
              <a:rPr lang="en-US" smtClean="0"/>
              <a:pPr>
                <a:defRPr/>
              </a:pPr>
              <a:t>22</a:t>
            </a:fld>
            <a:endParaRPr lang="en-US" dirty="0"/>
          </a:p>
        </p:txBody>
      </p:sp>
    </p:spTree>
    <p:extLst>
      <p:ext uri="{BB962C8B-B14F-4D97-AF65-F5344CB8AC3E}">
        <p14:creationId xmlns:p14="http://schemas.microsoft.com/office/powerpoint/2010/main" val="868726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DDA7D5-B418-457C-BBCC-54D13B7CA81C}" type="slidenum">
              <a:rPr lang="en-US" smtClean="0"/>
              <a:pPr>
                <a:defRPr/>
              </a:pPr>
              <a:t>27</a:t>
            </a:fld>
            <a:endParaRPr lang="en-US" dirty="0"/>
          </a:p>
        </p:txBody>
      </p:sp>
    </p:spTree>
    <p:extLst>
      <p:ext uri="{BB962C8B-B14F-4D97-AF65-F5344CB8AC3E}">
        <p14:creationId xmlns:p14="http://schemas.microsoft.com/office/powerpoint/2010/main" val="868726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DDA7D5-B418-457C-BBCC-54D13B7CA81C}" type="slidenum">
              <a:rPr lang="en-US" smtClean="0"/>
              <a:pPr>
                <a:defRPr/>
              </a:pPr>
              <a:t>30</a:t>
            </a:fld>
            <a:endParaRPr lang="en-US" dirty="0"/>
          </a:p>
        </p:txBody>
      </p:sp>
    </p:spTree>
    <p:extLst>
      <p:ext uri="{BB962C8B-B14F-4D97-AF65-F5344CB8AC3E}">
        <p14:creationId xmlns:p14="http://schemas.microsoft.com/office/powerpoint/2010/main" val="86872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DDA7D5-B418-457C-BBCC-54D13B7CA81C}" type="slidenum">
              <a:rPr lang="en-US" smtClean="0"/>
              <a:pPr>
                <a:defRPr/>
              </a:pPr>
              <a:t>32</a:t>
            </a:fld>
            <a:endParaRPr lang="en-US" dirty="0"/>
          </a:p>
        </p:txBody>
      </p:sp>
    </p:spTree>
    <p:extLst>
      <p:ext uri="{BB962C8B-B14F-4D97-AF65-F5344CB8AC3E}">
        <p14:creationId xmlns:p14="http://schemas.microsoft.com/office/powerpoint/2010/main" val="868726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DDA7D5-B418-457C-BBCC-54D13B7CA81C}" type="slidenum">
              <a:rPr lang="en-US" smtClean="0"/>
              <a:pPr>
                <a:defRPr/>
              </a:pPr>
              <a:t>2</a:t>
            </a:fld>
            <a:endParaRPr lang="en-US" dirty="0"/>
          </a:p>
        </p:txBody>
      </p:sp>
    </p:spTree>
    <p:extLst>
      <p:ext uri="{BB962C8B-B14F-4D97-AF65-F5344CB8AC3E}">
        <p14:creationId xmlns:p14="http://schemas.microsoft.com/office/powerpoint/2010/main" val="868726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39E9B5-F756-E441-A191-462654A539FF}" type="slidenum">
              <a:rPr lang="en-US" smtClean="0"/>
              <a:pPr>
                <a:defRPr/>
              </a:pPr>
              <a:t>33</a:t>
            </a:fld>
            <a:endParaRPr lang="en-US" dirty="0"/>
          </a:p>
        </p:txBody>
      </p:sp>
      <p:sp>
        <p:nvSpPr>
          <p:cNvPr id="5" name="Header Placeholder 4"/>
          <p:cNvSpPr>
            <a:spLocks noGrp="1"/>
          </p:cNvSpPr>
          <p:nvPr>
            <p:ph type="hdr" sz="quarter" idx="11"/>
          </p:nvPr>
        </p:nvSpPr>
        <p:spPr/>
        <p:txBody>
          <a:bodyPr/>
          <a:lstStyle/>
          <a:p>
            <a:pPr>
              <a:defRPr/>
            </a:pPr>
            <a:r>
              <a:rPr lang="en-US" dirty="0" smtClean="0"/>
              <a:t>Uniform Guidance Training Series          Day One, Part One</a:t>
            </a:r>
            <a:endParaRPr lang="en-US" dirty="0"/>
          </a:p>
        </p:txBody>
      </p:sp>
      <p:sp>
        <p:nvSpPr>
          <p:cNvPr id="6" name="Date Placeholder 5"/>
          <p:cNvSpPr>
            <a:spLocks noGrp="1"/>
          </p:cNvSpPr>
          <p:nvPr>
            <p:ph type="dt" idx="12"/>
          </p:nvPr>
        </p:nvSpPr>
        <p:spPr/>
        <p:txBody>
          <a:bodyPr/>
          <a:lstStyle/>
          <a:p>
            <a:pPr>
              <a:defRPr/>
            </a:pPr>
            <a:r>
              <a:rPr lang="en-US" dirty="0" smtClean="0"/>
              <a:t>11/10/2014</a:t>
            </a:r>
            <a:endParaRPr lang="en-US" dirty="0"/>
          </a:p>
        </p:txBody>
      </p:sp>
    </p:spTree>
    <p:extLst>
      <p:ext uri="{BB962C8B-B14F-4D97-AF65-F5344CB8AC3E}">
        <p14:creationId xmlns:p14="http://schemas.microsoft.com/office/powerpoint/2010/main" val="2110397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39E9B5-F756-E441-A191-462654A539FF}" type="slidenum">
              <a:rPr lang="en-US" smtClean="0"/>
              <a:pPr>
                <a:defRPr/>
              </a:pPr>
              <a:t>34</a:t>
            </a:fld>
            <a:endParaRPr lang="en-US" dirty="0"/>
          </a:p>
        </p:txBody>
      </p:sp>
      <p:sp>
        <p:nvSpPr>
          <p:cNvPr id="5" name="Header Placeholder 4"/>
          <p:cNvSpPr>
            <a:spLocks noGrp="1"/>
          </p:cNvSpPr>
          <p:nvPr>
            <p:ph type="hdr" sz="quarter" idx="11"/>
          </p:nvPr>
        </p:nvSpPr>
        <p:spPr/>
        <p:txBody>
          <a:bodyPr/>
          <a:lstStyle/>
          <a:p>
            <a:pPr>
              <a:defRPr/>
            </a:pPr>
            <a:r>
              <a:rPr lang="en-US" dirty="0" smtClean="0"/>
              <a:t>Uniform Guidance Training Series          Day One, Part One</a:t>
            </a:r>
            <a:endParaRPr lang="en-US" dirty="0"/>
          </a:p>
        </p:txBody>
      </p:sp>
      <p:sp>
        <p:nvSpPr>
          <p:cNvPr id="6" name="Date Placeholder 5"/>
          <p:cNvSpPr>
            <a:spLocks noGrp="1"/>
          </p:cNvSpPr>
          <p:nvPr>
            <p:ph type="dt" idx="12"/>
          </p:nvPr>
        </p:nvSpPr>
        <p:spPr/>
        <p:txBody>
          <a:bodyPr/>
          <a:lstStyle/>
          <a:p>
            <a:pPr>
              <a:defRPr/>
            </a:pPr>
            <a:r>
              <a:rPr lang="en-US" dirty="0" smtClean="0"/>
              <a:t>11/10/2014</a:t>
            </a:r>
            <a:endParaRPr lang="en-US" dirty="0"/>
          </a:p>
        </p:txBody>
      </p:sp>
    </p:spTree>
    <p:extLst>
      <p:ext uri="{BB962C8B-B14F-4D97-AF65-F5344CB8AC3E}">
        <p14:creationId xmlns:p14="http://schemas.microsoft.com/office/powerpoint/2010/main" val="35520258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Uniform Guidance Traing Series          Day One, Part One</a:t>
            </a:r>
            <a:endParaRPr lang="en-US" dirty="0"/>
          </a:p>
        </p:txBody>
      </p:sp>
      <p:sp>
        <p:nvSpPr>
          <p:cNvPr id="5" name="Date Placeholder 4"/>
          <p:cNvSpPr>
            <a:spLocks noGrp="1"/>
          </p:cNvSpPr>
          <p:nvPr>
            <p:ph type="dt" idx="11"/>
          </p:nvPr>
        </p:nvSpPr>
        <p:spPr/>
        <p:txBody>
          <a:bodyPr/>
          <a:lstStyle/>
          <a:p>
            <a:pPr>
              <a:defRPr/>
            </a:pPr>
            <a:r>
              <a:rPr lang="en-US" smtClean="0"/>
              <a:t>11/10/2014</a:t>
            </a: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Uniform Guidance Traing Series          Day One, Part One</a:t>
            </a:r>
            <a:endParaRPr lang="en-US" dirty="0"/>
          </a:p>
        </p:txBody>
      </p:sp>
      <p:sp>
        <p:nvSpPr>
          <p:cNvPr id="5" name="Date Placeholder 4"/>
          <p:cNvSpPr>
            <a:spLocks noGrp="1"/>
          </p:cNvSpPr>
          <p:nvPr>
            <p:ph type="dt" idx="11"/>
          </p:nvPr>
        </p:nvSpPr>
        <p:spPr/>
        <p:txBody>
          <a:bodyPr/>
          <a:lstStyle/>
          <a:p>
            <a:pPr>
              <a:defRPr/>
            </a:pPr>
            <a:r>
              <a:rPr lang="en-US" smtClean="0"/>
              <a:t>11/10/2014</a:t>
            </a: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Uniform Guidance Traing Series          Day One, Part One</a:t>
            </a:r>
            <a:endParaRPr lang="en-US" dirty="0"/>
          </a:p>
        </p:txBody>
      </p:sp>
      <p:sp>
        <p:nvSpPr>
          <p:cNvPr id="5" name="Date Placeholder 4"/>
          <p:cNvSpPr>
            <a:spLocks noGrp="1"/>
          </p:cNvSpPr>
          <p:nvPr>
            <p:ph type="dt" idx="11"/>
          </p:nvPr>
        </p:nvSpPr>
        <p:spPr/>
        <p:txBody>
          <a:bodyPr/>
          <a:lstStyle/>
          <a:p>
            <a:pPr>
              <a:defRPr/>
            </a:pPr>
            <a:r>
              <a:rPr lang="en-US" smtClean="0"/>
              <a:t>11/10/2014</a:t>
            </a: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Uniform Guidance Traing Series          Day One, Part One</a:t>
            </a:r>
            <a:endParaRPr lang="en-US" dirty="0"/>
          </a:p>
        </p:txBody>
      </p:sp>
      <p:sp>
        <p:nvSpPr>
          <p:cNvPr id="5" name="Date Placeholder 4"/>
          <p:cNvSpPr>
            <a:spLocks noGrp="1"/>
          </p:cNvSpPr>
          <p:nvPr>
            <p:ph type="dt" idx="11"/>
          </p:nvPr>
        </p:nvSpPr>
        <p:spPr/>
        <p:txBody>
          <a:bodyPr/>
          <a:lstStyle/>
          <a:p>
            <a:pPr>
              <a:defRPr/>
            </a:pPr>
            <a:r>
              <a:rPr lang="en-US" smtClean="0"/>
              <a:t>11/10/2014</a:t>
            </a: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Uniform Guidance Traing Series          Day One, Part One</a:t>
            </a:r>
            <a:endParaRPr lang="en-US" dirty="0"/>
          </a:p>
        </p:txBody>
      </p:sp>
      <p:sp>
        <p:nvSpPr>
          <p:cNvPr id="5" name="Date Placeholder 4"/>
          <p:cNvSpPr>
            <a:spLocks noGrp="1"/>
          </p:cNvSpPr>
          <p:nvPr>
            <p:ph type="dt" idx="11"/>
          </p:nvPr>
        </p:nvSpPr>
        <p:spPr/>
        <p:txBody>
          <a:bodyPr/>
          <a:lstStyle/>
          <a:p>
            <a:pPr>
              <a:defRPr/>
            </a:pPr>
            <a:r>
              <a:rPr lang="en-US" smtClean="0"/>
              <a:t>11/10/2014</a:t>
            </a: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Uniform Guidance Traing Series          Day One, Part One</a:t>
            </a:r>
            <a:endParaRPr lang="en-US" dirty="0"/>
          </a:p>
        </p:txBody>
      </p:sp>
      <p:sp>
        <p:nvSpPr>
          <p:cNvPr id="5" name="Date Placeholder 4"/>
          <p:cNvSpPr>
            <a:spLocks noGrp="1"/>
          </p:cNvSpPr>
          <p:nvPr>
            <p:ph type="dt" idx="11"/>
          </p:nvPr>
        </p:nvSpPr>
        <p:spPr/>
        <p:txBody>
          <a:bodyPr/>
          <a:lstStyle/>
          <a:p>
            <a:pPr>
              <a:defRPr/>
            </a:pPr>
            <a:r>
              <a:rPr lang="en-US" smtClean="0"/>
              <a:t>11/10/2014</a:t>
            </a: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6913"/>
            <a:ext cx="4654550" cy="34925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Uniform Guidance Training Series          Day One, Part One</a:t>
            </a:r>
            <a:endParaRPr lang="en-US" dirty="0"/>
          </a:p>
        </p:txBody>
      </p:sp>
      <p:sp>
        <p:nvSpPr>
          <p:cNvPr id="5" name="Date Placeholder 4"/>
          <p:cNvSpPr>
            <a:spLocks noGrp="1"/>
          </p:cNvSpPr>
          <p:nvPr>
            <p:ph type="dt" idx="11"/>
          </p:nvPr>
        </p:nvSpPr>
        <p:spPr/>
        <p:txBody>
          <a:bodyPr/>
          <a:lstStyle/>
          <a:p>
            <a:pPr>
              <a:defRPr/>
            </a:pPr>
            <a:r>
              <a:rPr lang="en-US" dirty="0" smtClean="0"/>
              <a:t>11/10/2014</a:t>
            </a:r>
            <a:endParaRPr lang="en-US" dirty="0"/>
          </a:p>
        </p:txBody>
      </p:sp>
    </p:spTree>
    <p:extLst>
      <p:ext uri="{BB962C8B-B14F-4D97-AF65-F5344CB8AC3E}">
        <p14:creationId xmlns:p14="http://schemas.microsoft.com/office/powerpoint/2010/main" val="2306208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39E9B5-F756-E441-A191-462654A539FF}" type="slidenum">
              <a:rPr lang="en-US" smtClean="0"/>
              <a:pPr>
                <a:defRPr/>
              </a:pPr>
              <a:t>3</a:t>
            </a:fld>
            <a:endParaRPr lang="en-US" dirty="0"/>
          </a:p>
        </p:txBody>
      </p:sp>
      <p:sp>
        <p:nvSpPr>
          <p:cNvPr id="5" name="Header Placeholder 4"/>
          <p:cNvSpPr>
            <a:spLocks noGrp="1"/>
          </p:cNvSpPr>
          <p:nvPr>
            <p:ph type="hdr" sz="quarter" idx="11"/>
          </p:nvPr>
        </p:nvSpPr>
        <p:spPr/>
        <p:txBody>
          <a:bodyPr/>
          <a:lstStyle/>
          <a:p>
            <a:pPr>
              <a:defRPr/>
            </a:pPr>
            <a:r>
              <a:rPr lang="en-US" dirty="0" smtClean="0"/>
              <a:t>Uniform Guidance Training Series          Day One, Part One</a:t>
            </a:r>
            <a:endParaRPr lang="en-US" dirty="0"/>
          </a:p>
        </p:txBody>
      </p:sp>
      <p:sp>
        <p:nvSpPr>
          <p:cNvPr id="6" name="Date Placeholder 5"/>
          <p:cNvSpPr>
            <a:spLocks noGrp="1"/>
          </p:cNvSpPr>
          <p:nvPr>
            <p:ph type="dt" idx="12"/>
          </p:nvPr>
        </p:nvSpPr>
        <p:spPr/>
        <p:txBody>
          <a:bodyPr/>
          <a:lstStyle/>
          <a:p>
            <a:pPr>
              <a:defRPr/>
            </a:pPr>
            <a:r>
              <a:rPr lang="en-US" dirty="0" smtClean="0"/>
              <a:t>11/10/2014</a:t>
            </a:r>
            <a:endParaRPr lang="en-US" dirty="0"/>
          </a:p>
        </p:txBody>
      </p:sp>
    </p:spTree>
    <p:extLst>
      <p:ext uri="{BB962C8B-B14F-4D97-AF65-F5344CB8AC3E}">
        <p14:creationId xmlns:p14="http://schemas.microsoft.com/office/powerpoint/2010/main" val="317944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39E9B5-F756-E441-A191-462654A539FF}" type="slidenum">
              <a:rPr lang="en-US" smtClean="0"/>
              <a:pPr>
                <a:defRPr/>
              </a:pPr>
              <a:t>4</a:t>
            </a:fld>
            <a:endParaRPr lang="en-US" dirty="0"/>
          </a:p>
        </p:txBody>
      </p:sp>
      <p:sp>
        <p:nvSpPr>
          <p:cNvPr id="5" name="Header Placeholder 4"/>
          <p:cNvSpPr>
            <a:spLocks noGrp="1"/>
          </p:cNvSpPr>
          <p:nvPr>
            <p:ph type="hdr" sz="quarter" idx="11"/>
          </p:nvPr>
        </p:nvSpPr>
        <p:spPr/>
        <p:txBody>
          <a:bodyPr/>
          <a:lstStyle/>
          <a:p>
            <a:pPr>
              <a:defRPr/>
            </a:pPr>
            <a:r>
              <a:rPr lang="en-US" dirty="0" smtClean="0"/>
              <a:t>Uniform Guidance Training Series          Day One, Part One</a:t>
            </a:r>
            <a:endParaRPr lang="en-US" dirty="0"/>
          </a:p>
        </p:txBody>
      </p:sp>
      <p:sp>
        <p:nvSpPr>
          <p:cNvPr id="6" name="Date Placeholder 5"/>
          <p:cNvSpPr>
            <a:spLocks noGrp="1"/>
          </p:cNvSpPr>
          <p:nvPr>
            <p:ph type="dt" idx="12"/>
          </p:nvPr>
        </p:nvSpPr>
        <p:spPr/>
        <p:txBody>
          <a:bodyPr/>
          <a:lstStyle/>
          <a:p>
            <a:pPr>
              <a:defRPr/>
            </a:pPr>
            <a:r>
              <a:rPr lang="en-US" dirty="0" smtClean="0"/>
              <a:t>11/10/2014</a:t>
            </a:r>
            <a:endParaRPr lang="en-US" dirty="0"/>
          </a:p>
        </p:txBody>
      </p:sp>
    </p:spTree>
    <p:extLst>
      <p:ext uri="{BB962C8B-B14F-4D97-AF65-F5344CB8AC3E}">
        <p14:creationId xmlns:p14="http://schemas.microsoft.com/office/powerpoint/2010/main" val="480014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Uniform Guidance Traing Series          Day One, Part One</a:t>
            </a:r>
            <a:endParaRPr lang="en-US" dirty="0"/>
          </a:p>
        </p:txBody>
      </p:sp>
      <p:sp>
        <p:nvSpPr>
          <p:cNvPr id="5" name="Date Placeholder 4"/>
          <p:cNvSpPr>
            <a:spLocks noGrp="1"/>
          </p:cNvSpPr>
          <p:nvPr>
            <p:ph type="dt" idx="11"/>
          </p:nvPr>
        </p:nvSpPr>
        <p:spPr/>
        <p:txBody>
          <a:bodyPr/>
          <a:lstStyle/>
          <a:p>
            <a:pPr>
              <a:defRPr/>
            </a:pPr>
            <a:r>
              <a:rPr lang="en-US" smtClean="0"/>
              <a:t>11/10/2014</a:t>
            </a: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DDA7D5-B418-457C-BBCC-54D13B7CA81C}" type="slidenum">
              <a:rPr lang="en-US" smtClean="0"/>
              <a:pPr>
                <a:defRPr/>
              </a:pPr>
              <a:t>6</a:t>
            </a:fld>
            <a:endParaRPr lang="en-US" dirty="0"/>
          </a:p>
        </p:txBody>
      </p:sp>
    </p:spTree>
    <p:extLst>
      <p:ext uri="{BB962C8B-B14F-4D97-AF65-F5344CB8AC3E}">
        <p14:creationId xmlns:p14="http://schemas.microsoft.com/office/powerpoint/2010/main" val="868726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006BC1C-6F6F-4A37-921A-7AF78ACCA4C0}" type="slidenum">
              <a:rPr lang="en-US"/>
              <a:pPr/>
              <a:t>8</a:t>
            </a:fld>
            <a:endParaRPr lang="en-US" dirty="0"/>
          </a:p>
        </p:txBody>
      </p:sp>
      <p:sp>
        <p:nvSpPr>
          <p:cNvPr id="3335170" name="Rectangle 2"/>
          <p:cNvSpPr>
            <a:spLocks noGrp="1" noRot="1" noChangeAspect="1" noChangeArrowheads="1" noTextEdit="1"/>
          </p:cNvSpPr>
          <p:nvPr>
            <p:ph type="sldImg"/>
          </p:nvPr>
        </p:nvSpPr>
        <p:spPr>
          <a:ln/>
        </p:spPr>
      </p:sp>
      <p:sp>
        <p:nvSpPr>
          <p:cNvPr id="333517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11/11/2014</a:t>
            </a:r>
            <a:endParaRPr lang="en-US" dirty="0"/>
          </a:p>
        </p:txBody>
      </p:sp>
      <p:sp>
        <p:nvSpPr>
          <p:cNvPr id="3" name="Header Placeholder 2"/>
          <p:cNvSpPr>
            <a:spLocks noGrp="1"/>
          </p:cNvSpPr>
          <p:nvPr>
            <p:ph type="hdr" sz="quarter" idx="11"/>
          </p:nvPr>
        </p:nvSpPr>
        <p:spPr/>
        <p:txBody>
          <a:bodyPr/>
          <a:lstStyle/>
          <a:p>
            <a:pPr>
              <a:defRPr/>
            </a:pPr>
            <a:r>
              <a:rPr lang="en-US" dirty="0" smtClean="0"/>
              <a:t>Uniform Guidance Training Series                   Day 2</a:t>
            </a:r>
            <a:endParaRPr lang="en-US" dirty="0"/>
          </a:p>
        </p:txBody>
      </p:sp>
    </p:spTree>
    <p:extLst>
      <p:ext uri="{BB962C8B-B14F-4D97-AF65-F5344CB8AC3E}">
        <p14:creationId xmlns:p14="http://schemas.microsoft.com/office/powerpoint/2010/main" val="2999271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006BC1C-6F6F-4A37-921A-7AF78ACCA4C0}" type="slidenum">
              <a:rPr lang="en-US"/>
              <a:pPr/>
              <a:t>9</a:t>
            </a:fld>
            <a:endParaRPr lang="en-US" dirty="0"/>
          </a:p>
        </p:txBody>
      </p:sp>
      <p:sp>
        <p:nvSpPr>
          <p:cNvPr id="3335170" name="Rectangle 2"/>
          <p:cNvSpPr>
            <a:spLocks noGrp="1" noRot="1" noChangeAspect="1" noChangeArrowheads="1" noTextEdit="1"/>
          </p:cNvSpPr>
          <p:nvPr>
            <p:ph type="sldImg"/>
          </p:nvPr>
        </p:nvSpPr>
        <p:spPr>
          <a:ln/>
        </p:spPr>
      </p:sp>
      <p:sp>
        <p:nvSpPr>
          <p:cNvPr id="333517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11/11/2014</a:t>
            </a:r>
            <a:endParaRPr lang="en-US" dirty="0"/>
          </a:p>
        </p:txBody>
      </p:sp>
      <p:sp>
        <p:nvSpPr>
          <p:cNvPr id="3" name="Header Placeholder 2"/>
          <p:cNvSpPr>
            <a:spLocks noGrp="1"/>
          </p:cNvSpPr>
          <p:nvPr>
            <p:ph type="hdr" sz="quarter" idx="11"/>
          </p:nvPr>
        </p:nvSpPr>
        <p:spPr/>
        <p:txBody>
          <a:bodyPr/>
          <a:lstStyle/>
          <a:p>
            <a:pPr>
              <a:defRPr/>
            </a:pPr>
            <a:r>
              <a:rPr lang="en-US" dirty="0" smtClean="0"/>
              <a:t>Uniform Guidance Training Series                   Day 2</a:t>
            </a:r>
            <a:endParaRPr lang="en-US" dirty="0"/>
          </a:p>
        </p:txBody>
      </p:sp>
    </p:spTree>
    <p:extLst>
      <p:ext uri="{BB962C8B-B14F-4D97-AF65-F5344CB8AC3E}">
        <p14:creationId xmlns:p14="http://schemas.microsoft.com/office/powerpoint/2010/main" val="448737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006BC1C-6F6F-4A37-921A-7AF78ACCA4C0}" type="slidenum">
              <a:rPr lang="en-US"/>
              <a:pPr/>
              <a:t>10</a:t>
            </a:fld>
            <a:endParaRPr lang="en-US" dirty="0"/>
          </a:p>
        </p:txBody>
      </p:sp>
      <p:sp>
        <p:nvSpPr>
          <p:cNvPr id="3335170" name="Rectangle 2"/>
          <p:cNvSpPr>
            <a:spLocks noGrp="1" noRot="1" noChangeAspect="1" noChangeArrowheads="1" noTextEdit="1"/>
          </p:cNvSpPr>
          <p:nvPr>
            <p:ph type="sldImg"/>
          </p:nvPr>
        </p:nvSpPr>
        <p:spPr>
          <a:ln/>
        </p:spPr>
      </p:sp>
      <p:sp>
        <p:nvSpPr>
          <p:cNvPr id="333517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11/11/2014</a:t>
            </a:r>
            <a:endParaRPr lang="en-US" dirty="0"/>
          </a:p>
        </p:txBody>
      </p:sp>
      <p:sp>
        <p:nvSpPr>
          <p:cNvPr id="3" name="Header Placeholder 2"/>
          <p:cNvSpPr>
            <a:spLocks noGrp="1"/>
          </p:cNvSpPr>
          <p:nvPr>
            <p:ph type="hdr" sz="quarter" idx="11"/>
          </p:nvPr>
        </p:nvSpPr>
        <p:spPr/>
        <p:txBody>
          <a:bodyPr/>
          <a:lstStyle/>
          <a:p>
            <a:pPr>
              <a:defRPr/>
            </a:pPr>
            <a:r>
              <a:rPr lang="en-US" dirty="0" smtClean="0"/>
              <a:t>Uniform Guidance Training Series                   Day 2</a:t>
            </a:r>
            <a:endParaRPr lang="en-US" dirty="0"/>
          </a:p>
        </p:txBody>
      </p:sp>
    </p:spTree>
    <p:extLst>
      <p:ext uri="{BB962C8B-B14F-4D97-AF65-F5344CB8AC3E}">
        <p14:creationId xmlns:p14="http://schemas.microsoft.com/office/powerpoint/2010/main" val="1452621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Line 9"/>
          <p:cNvSpPr>
            <a:spLocks noChangeShapeType="1"/>
          </p:cNvSpPr>
          <p:nvPr userDrawn="1"/>
        </p:nvSpPr>
        <p:spPr bwMode="auto">
          <a:xfrm>
            <a:off x="228600" y="3352800"/>
            <a:ext cx="8610600" cy="0"/>
          </a:xfrm>
          <a:prstGeom prst="line">
            <a:avLst/>
          </a:prstGeom>
          <a:noFill/>
          <a:ln w="107950">
            <a:solidFill>
              <a:schemeClr val="accent2"/>
            </a:solidFill>
            <a:round/>
            <a:headEnd/>
            <a:tailEnd/>
          </a:ln>
          <a:effectLst/>
        </p:spPr>
        <p:txBody>
          <a:bodyPr lIns="45720" rIns="45720" anchor="ctr"/>
          <a:lstStyle/>
          <a:p>
            <a:pPr algn="ctr">
              <a:defRPr/>
            </a:pPr>
            <a:endParaRPr lang="en-US" dirty="0">
              <a:ea typeface="+mn-ea"/>
              <a:cs typeface="+mn-cs"/>
            </a:endParaRPr>
          </a:p>
        </p:txBody>
      </p:sp>
      <p:sp>
        <p:nvSpPr>
          <p:cNvPr id="6146" name="Rectangle 2"/>
          <p:cNvSpPr>
            <a:spLocks noGrp="1" noChangeArrowheads="1"/>
          </p:cNvSpPr>
          <p:nvPr>
            <p:ph type="ctrTitle"/>
          </p:nvPr>
        </p:nvSpPr>
        <p:spPr>
          <a:xfrm>
            <a:off x="228600" y="2841625"/>
            <a:ext cx="8610600" cy="427038"/>
          </a:xfrm>
        </p:spPr>
        <p:txBody>
          <a:bodyPr>
            <a:spAutoFit/>
          </a:bodyPr>
          <a:lstStyle>
            <a:lvl1pPr algn="r">
              <a:spcBef>
                <a:spcPct val="75000"/>
              </a:spcBef>
              <a:buClr>
                <a:schemeClr val="tx2"/>
              </a:buClr>
              <a:buFont typeface="Wingdings 2" charset="2"/>
              <a:buNone/>
              <a:defRPr b="1">
                <a:solidFill>
                  <a:schemeClr val="accent2"/>
                </a:solidFill>
              </a:defRPr>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122238"/>
            <a:ext cx="2124075" cy="5897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2263" y="122238"/>
            <a:ext cx="62230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2263" y="122238"/>
            <a:ext cx="8499475" cy="4270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2263" y="1557338"/>
            <a:ext cx="4173537" cy="4462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57338"/>
            <a:ext cx="4173538" cy="2154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63975"/>
            <a:ext cx="4173538" cy="2155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2263" y="122238"/>
            <a:ext cx="8499475" cy="4270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2263" y="1557338"/>
            <a:ext cx="4173537" cy="4462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173538" cy="4462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2667000"/>
            <a:ext cx="7851648" cy="1828800"/>
          </a:xfrm>
          <a:ln>
            <a:noFill/>
          </a:ln>
        </p:spPr>
        <p:txBody>
          <a:bodyPr vert="horz" tIns="0" rIns="18288" bIns="0" anchor="b">
            <a:normAutofit/>
          </a:bodyPr>
          <a:lstStyle>
            <a:lvl1pPr algn="r" rtl="0">
              <a:spcBef>
                <a:spcPct val="0"/>
              </a:spcBef>
              <a:buNone/>
              <a:defRPr sz="5600" b="1" cap="none" spc="0">
                <a:ln w="12700">
                  <a:solidFill>
                    <a:srgbClr val="293F6F"/>
                  </a:solidFill>
                  <a:prstDash val="solid"/>
                </a:ln>
                <a:solidFill>
                  <a:srgbClr val="293F6F"/>
                </a:solidFill>
                <a:effectLst>
                  <a:outerShdw blurRad="41275" dist="20320" dir="1800000" algn="tl" rotWithShape="0">
                    <a:srgbClr val="000000">
                      <a:alpha val="40000"/>
                    </a:srgbClr>
                  </a:outerShdw>
                </a:effectLst>
                <a:latin typeface="Tahoma"/>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4523936"/>
            <a:ext cx="7854696" cy="1752600"/>
          </a:xfrm>
        </p:spPr>
        <p:txBody>
          <a:bodyPr lIns="0" rIns="18288"/>
          <a:lstStyle>
            <a:lvl1pPr marL="0" marR="45720" indent="0" algn="r">
              <a:buNone/>
              <a:defRPr>
                <a:solidFill>
                  <a:schemeClr val="accent6"/>
                </a:solidFill>
                <a:latin typeface="Garamond"/>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pic>
        <p:nvPicPr>
          <p:cNvPr id="11" name="Picture 3" descr="C:\Documents and Settings\tegglest\Desktop\Type Logo - White.wmf"/>
          <p:cNvPicPr>
            <a:picLocks noChangeAspect="1" noChangeArrowheads="1"/>
          </p:cNvPicPr>
          <p:nvPr/>
        </p:nvPicPr>
        <p:blipFill>
          <a:blip r:embed="rId2" cstate="print"/>
          <a:srcRect/>
          <a:stretch>
            <a:fillRect/>
          </a:stretch>
        </p:blipFill>
        <p:spPr bwMode="auto">
          <a:xfrm>
            <a:off x="147065" y="91440"/>
            <a:ext cx="1529335" cy="365760"/>
          </a:xfrm>
          <a:prstGeom prst="rect">
            <a:avLst/>
          </a:prstGeom>
          <a:noFill/>
        </p:spPr>
      </p:pic>
      <p:sp>
        <p:nvSpPr>
          <p:cNvPr id="8" name="Rectangle 7"/>
          <p:cNvSpPr/>
          <p:nvPr/>
        </p:nvSpPr>
        <p:spPr>
          <a:xfrm>
            <a:off x="0" y="0"/>
            <a:ext cx="9144000" cy="2496312"/>
          </a:xfrm>
          <a:prstGeom prst="rect">
            <a:avLst/>
          </a:prstGeom>
          <a:solidFill>
            <a:srgbClr val="293F6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2514600"/>
            <a:ext cx="9144000" cy="76200"/>
          </a:xfrm>
          <a:prstGeom prst="rect">
            <a:avLst/>
          </a:prstGeom>
          <a:solidFill>
            <a:srgbClr val="A67A00"/>
          </a:solidFill>
          <a:ln>
            <a:solidFill>
              <a:srgbClr val="A67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descr="Two-Color White Type 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447800"/>
            <a:ext cx="5334000" cy="5334000"/>
          </a:xfrm>
          <a:prstGeom prst="rect">
            <a:avLst/>
          </a:prstGeom>
        </p:spPr>
      </p:pic>
    </p:spTree>
    <p:extLst>
      <p:ext uri="{BB962C8B-B14F-4D97-AF65-F5344CB8AC3E}">
        <p14:creationId xmlns:p14="http://schemas.microsoft.com/office/powerpoint/2010/main" val="2970741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0" y="164593"/>
            <a:ext cx="8412480" cy="599906"/>
          </a:xfrm>
          <a:prstGeom prst="rect">
            <a:avLst/>
          </a:prstGeom>
        </p:spPr>
        <p:txBody>
          <a:bodyPr vert="horz"/>
          <a:lstStyle>
            <a:lvl1pPr algn="l">
              <a:defRPr sz="2800" b="1">
                <a:solidFill>
                  <a:schemeClr val="bg1"/>
                </a:solidFill>
                <a:latin typeface="Arial Narrow"/>
                <a:cs typeface="Arial Narrow"/>
              </a:defRPr>
            </a:lvl1pPr>
          </a:lstStyle>
          <a:p>
            <a:r>
              <a:rPr lang="en-US" dirty="0" smtClean="0"/>
              <a:t>Click to edit Master title style (28pt)</a:t>
            </a:r>
            <a:endParaRPr lang="en-US" dirty="0"/>
          </a:p>
        </p:txBody>
      </p:sp>
      <p:sp>
        <p:nvSpPr>
          <p:cNvPr id="3" name="Subtitle 2"/>
          <p:cNvSpPr>
            <a:spLocks noGrp="1"/>
          </p:cNvSpPr>
          <p:nvPr>
            <p:ph type="subTitle" idx="1" hasCustomPrompt="1"/>
          </p:nvPr>
        </p:nvSpPr>
        <p:spPr>
          <a:xfrm>
            <a:off x="365760" y="676657"/>
            <a:ext cx="8412480" cy="402636"/>
          </a:xfrm>
          <a:prstGeom prst="rect">
            <a:avLst/>
          </a:prstGeom>
        </p:spPr>
        <p:txBody>
          <a:bodyPr vert="horz"/>
          <a:lstStyle>
            <a:lvl1pPr marL="0" indent="0" algn="l">
              <a:buNone/>
              <a:defRPr sz="1600" cap="all" baseline="0">
                <a:solidFill>
                  <a:srgbClr val="FFFFFF"/>
                </a:solidFill>
                <a:latin typeface="Arial Narrow"/>
                <a:cs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 (16pt All caps)</a:t>
            </a:r>
            <a:endParaRPr lang="en-US" dirty="0"/>
          </a:p>
        </p:txBody>
      </p:sp>
      <p:sp>
        <p:nvSpPr>
          <p:cNvPr id="10" name="Slide Number Placeholder 4"/>
          <p:cNvSpPr>
            <a:spLocks noGrp="1"/>
          </p:cNvSpPr>
          <p:nvPr>
            <p:ph type="sldNum" sz="quarter" idx="4"/>
          </p:nvPr>
        </p:nvSpPr>
        <p:spPr>
          <a:xfrm>
            <a:off x="4065562" y="6356350"/>
            <a:ext cx="970671" cy="365125"/>
          </a:xfrm>
          <a:prstGeom prst="rect">
            <a:avLst/>
          </a:prstGeom>
          <a:solidFill>
            <a:schemeClr val="bg1"/>
          </a:solidFill>
        </p:spPr>
        <p:txBody>
          <a:bodyPr vert="horz" lIns="91440" tIns="45720" rIns="91440" bIns="45720" rtlCol="0" anchor="ctr"/>
          <a:lstStyle>
            <a:lvl1pPr algn="ctr">
              <a:defRPr sz="900">
                <a:solidFill>
                  <a:srgbClr val="675D53"/>
                </a:solidFill>
              </a:defRPr>
            </a:lvl1pPr>
          </a:lstStyle>
          <a:p>
            <a:fld id="{D40F749C-2EDF-4355-AFDD-09A4978647B6}" type="slidenum">
              <a:rPr lang="en-US" smtClean="0"/>
              <a:pPr/>
              <a:t>‹#›</a:t>
            </a:fld>
            <a:endParaRPr lang="en-US" dirty="0"/>
          </a:p>
        </p:txBody>
      </p:sp>
      <p:sp>
        <p:nvSpPr>
          <p:cNvPr id="11" name="Content Placeholder 2"/>
          <p:cNvSpPr>
            <a:spLocks noGrp="1"/>
          </p:cNvSpPr>
          <p:nvPr>
            <p:ph idx="10"/>
          </p:nvPr>
        </p:nvSpPr>
        <p:spPr>
          <a:xfrm>
            <a:off x="365760" y="1371600"/>
            <a:ext cx="8412480" cy="4846320"/>
          </a:xfrm>
          <a:prstGeom prst="rect">
            <a:avLst/>
          </a:prstGeom>
        </p:spPr>
        <p:txBody>
          <a:bodyPr vert="horz"/>
          <a:lstStyle>
            <a:lvl1pPr marL="0" indent="0">
              <a:buFont typeface="Wingdings" pitchFamily="2" charset="2"/>
              <a:buNone/>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05885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1557338"/>
            <a:ext cx="4173537" cy="4462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173538" cy="4462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5130" name="Rectangle 10"/>
          <p:cNvSpPr>
            <a:spLocks noChangeArrowheads="1"/>
          </p:cNvSpPr>
          <p:nvPr userDrawn="1"/>
        </p:nvSpPr>
        <p:spPr bwMode="auto">
          <a:xfrm>
            <a:off x="0" y="0"/>
            <a:ext cx="9144000" cy="609600"/>
          </a:xfrm>
          <a:prstGeom prst="rect">
            <a:avLst/>
          </a:prstGeom>
          <a:solidFill>
            <a:schemeClr val="accent2"/>
          </a:solidFill>
          <a:ln w="6350">
            <a:noFill/>
            <a:miter lim="800000"/>
            <a:headEnd/>
            <a:tailEnd/>
          </a:ln>
          <a:effectLst/>
        </p:spPr>
        <p:txBody>
          <a:bodyPr wrap="none" lIns="45720" rIns="45720" anchor="ctr"/>
          <a:lstStyle/>
          <a:p>
            <a:pPr algn="ctr">
              <a:defRPr/>
            </a:pPr>
            <a:endParaRPr lang="en-US" dirty="0">
              <a:ea typeface="+mn-ea"/>
              <a:cs typeface="+mn-cs"/>
            </a:endParaRPr>
          </a:p>
        </p:txBody>
      </p:sp>
      <p:sp>
        <p:nvSpPr>
          <p:cNvPr id="1027" name="Rectangle 2"/>
          <p:cNvSpPr>
            <a:spLocks noGrp="1" noChangeArrowheads="1"/>
          </p:cNvSpPr>
          <p:nvPr>
            <p:ph type="body" idx="1"/>
          </p:nvPr>
        </p:nvSpPr>
        <p:spPr bwMode="auto">
          <a:xfrm>
            <a:off x="322263" y="1557338"/>
            <a:ext cx="8499475" cy="44624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title"/>
          </p:nvPr>
        </p:nvSpPr>
        <p:spPr bwMode="auto">
          <a:xfrm>
            <a:off x="322263" y="122238"/>
            <a:ext cx="8499475" cy="42703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5134" name="Line 14"/>
          <p:cNvSpPr>
            <a:spLocks noChangeShapeType="1"/>
          </p:cNvSpPr>
          <p:nvPr userDrawn="1"/>
        </p:nvSpPr>
        <p:spPr bwMode="auto">
          <a:xfrm>
            <a:off x="0" y="596900"/>
            <a:ext cx="9144000" cy="0"/>
          </a:xfrm>
          <a:prstGeom prst="line">
            <a:avLst/>
          </a:prstGeom>
          <a:noFill/>
          <a:ln w="76200">
            <a:solidFill>
              <a:srgbClr val="FFCC00"/>
            </a:solidFill>
            <a:round/>
            <a:headEnd/>
            <a:tailEnd/>
          </a:ln>
          <a:effectLst/>
        </p:spPr>
        <p:txBody>
          <a:bodyPr lIns="45720" rIns="45720" anchor="ctr"/>
          <a:lstStyle/>
          <a:p>
            <a:pPr algn="ctr">
              <a:defRPr/>
            </a:pPr>
            <a:endParaRPr lang="en-US" dirty="0">
              <a:ea typeface="+mn-ea"/>
              <a:cs typeface="+mn-cs"/>
            </a:endParaRPr>
          </a:p>
        </p:txBody>
      </p:sp>
      <p:sp>
        <p:nvSpPr>
          <p:cNvPr id="5135" name="Line 15"/>
          <p:cNvSpPr>
            <a:spLocks noChangeShapeType="1"/>
          </p:cNvSpPr>
          <p:nvPr userDrawn="1"/>
        </p:nvSpPr>
        <p:spPr bwMode="auto">
          <a:xfrm>
            <a:off x="0" y="6174815"/>
            <a:ext cx="9144000" cy="0"/>
          </a:xfrm>
          <a:prstGeom prst="line">
            <a:avLst/>
          </a:prstGeom>
          <a:noFill/>
          <a:ln w="76200">
            <a:solidFill>
              <a:schemeClr val="accent2"/>
            </a:solidFill>
            <a:round/>
            <a:headEnd/>
            <a:tailEnd/>
          </a:ln>
          <a:effectLst/>
        </p:spPr>
        <p:txBody>
          <a:bodyPr lIns="45720" rIns="45720" anchor="ctr"/>
          <a:lstStyle/>
          <a:p>
            <a:pPr algn="ctr">
              <a:defRPr/>
            </a:pPr>
            <a:endParaRPr lang="en-US" dirty="0">
              <a:ea typeface="+mn-ea"/>
              <a:cs typeface="+mn-cs"/>
            </a:endParaRPr>
          </a:p>
        </p:txBody>
      </p:sp>
      <p:sp>
        <p:nvSpPr>
          <p:cNvPr id="9" name="Text Box 2"/>
          <p:cNvSpPr txBox="1">
            <a:spLocks noChangeArrowheads="1"/>
          </p:cNvSpPr>
          <p:nvPr userDrawn="1">
            <p:custDataLst>
              <p:tags r:id="rId17"/>
            </p:custDataLst>
          </p:nvPr>
        </p:nvSpPr>
        <p:spPr bwMode="auto">
          <a:xfrm>
            <a:off x="93663" y="6521450"/>
            <a:ext cx="231775" cy="215900"/>
          </a:xfrm>
          <a:prstGeom prst="rect">
            <a:avLst/>
          </a:prstGeom>
          <a:noFill/>
          <a:ln w="9525">
            <a:noFill/>
            <a:miter lim="800000"/>
            <a:headEnd/>
            <a:tailEnd/>
          </a:ln>
          <a:effectLst/>
        </p:spPr>
        <p:txBody>
          <a:bodyPr wrap="none" lIns="0" tIns="45588" rIns="0" bIns="45588"/>
          <a:lstStyle/>
          <a:p>
            <a:pPr algn="ctr">
              <a:defRPr/>
            </a:pPr>
            <a:fld id="{FA61D122-0ACE-49C5-A991-C11E71B2B695}" type="slidenum">
              <a:rPr altLang="en-US" sz="900" noProof="1">
                <a:solidFill>
                  <a:schemeClr val="accent6"/>
                </a:solidFill>
                <a:latin typeface="Calibri" pitchFamily="34" charset="0"/>
                <a:ea typeface="ＭＳ Ｐゴシック"/>
                <a:cs typeface="Arial" charset="0"/>
              </a:rPr>
              <a:pPr algn="ctr">
                <a:defRPr/>
              </a:pPr>
              <a:t>‹#›</a:t>
            </a:fld>
            <a:endParaRPr lang="en-US" altLang="en-US" sz="900" noProof="1">
              <a:solidFill>
                <a:schemeClr val="accent6"/>
              </a:solidFill>
              <a:latin typeface="Calibri" pitchFamily="34" charset="0"/>
              <a:ea typeface="ＭＳ Ｐゴシック"/>
              <a:cs typeface="Arial" charset="0"/>
            </a:endParaRPr>
          </a:p>
        </p:txBody>
      </p:sp>
      <p:pic>
        <p:nvPicPr>
          <p:cNvPr id="10" name="Picture 9"/>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4" r:id="rId14"/>
    <p:sldLayoutId id="2147483665" r:id="rId15"/>
  </p:sldLayoutIdLst>
  <p:timing>
    <p:tnLst>
      <p:par>
        <p:cTn id="1" dur="indefinite" restart="never" nodeType="tmRoot"/>
      </p:par>
    </p:tnLst>
  </p:timing>
  <p:txStyles>
    <p:titleStyle>
      <a:lvl1pPr algn="l" rtl="0" eaLnBrk="0" fontAlgn="base" hangingPunct="0">
        <a:spcBef>
          <a:spcPct val="0"/>
        </a:spcBef>
        <a:spcAft>
          <a:spcPct val="0"/>
        </a:spcAft>
        <a:defRPr sz="2800">
          <a:solidFill>
            <a:schemeClr val="bg1"/>
          </a:solidFill>
          <a:latin typeface="+mj-lt"/>
          <a:ea typeface="MS PGothic" pitchFamily="34" charset="-128"/>
          <a:cs typeface="MS PGothic"/>
        </a:defRPr>
      </a:lvl1pPr>
      <a:lvl2pPr algn="l" rtl="0" eaLnBrk="0" fontAlgn="base" hangingPunct="0">
        <a:spcBef>
          <a:spcPct val="0"/>
        </a:spcBef>
        <a:spcAft>
          <a:spcPct val="0"/>
        </a:spcAft>
        <a:defRPr sz="2800">
          <a:solidFill>
            <a:schemeClr val="bg1"/>
          </a:solidFill>
          <a:latin typeface="Calibri" charset="0"/>
          <a:ea typeface="MS PGothic" pitchFamily="34" charset="-128"/>
          <a:cs typeface="MS PGothic"/>
        </a:defRPr>
      </a:lvl2pPr>
      <a:lvl3pPr algn="l" rtl="0" eaLnBrk="0" fontAlgn="base" hangingPunct="0">
        <a:spcBef>
          <a:spcPct val="0"/>
        </a:spcBef>
        <a:spcAft>
          <a:spcPct val="0"/>
        </a:spcAft>
        <a:defRPr sz="2800">
          <a:solidFill>
            <a:schemeClr val="bg1"/>
          </a:solidFill>
          <a:latin typeface="Calibri" charset="0"/>
          <a:ea typeface="MS PGothic" pitchFamily="34" charset="-128"/>
          <a:cs typeface="MS PGothic"/>
        </a:defRPr>
      </a:lvl3pPr>
      <a:lvl4pPr algn="l" rtl="0" eaLnBrk="0" fontAlgn="base" hangingPunct="0">
        <a:spcBef>
          <a:spcPct val="0"/>
        </a:spcBef>
        <a:spcAft>
          <a:spcPct val="0"/>
        </a:spcAft>
        <a:defRPr sz="2800">
          <a:solidFill>
            <a:schemeClr val="bg1"/>
          </a:solidFill>
          <a:latin typeface="Calibri" charset="0"/>
          <a:ea typeface="MS PGothic" pitchFamily="34" charset="-128"/>
          <a:cs typeface="MS PGothic"/>
        </a:defRPr>
      </a:lvl4pPr>
      <a:lvl5pPr algn="l" rtl="0" eaLnBrk="0" fontAlgn="base" hangingPunct="0">
        <a:spcBef>
          <a:spcPct val="0"/>
        </a:spcBef>
        <a:spcAft>
          <a:spcPct val="0"/>
        </a:spcAft>
        <a:defRPr sz="2800">
          <a:solidFill>
            <a:schemeClr val="bg1"/>
          </a:solidFill>
          <a:latin typeface="Calibri" charset="0"/>
          <a:ea typeface="MS PGothic" pitchFamily="34" charset="-128"/>
          <a:cs typeface="MS PGothic"/>
        </a:defRPr>
      </a:lvl5pPr>
      <a:lvl6pPr marL="457200" algn="l" rtl="0" fontAlgn="base">
        <a:spcBef>
          <a:spcPct val="0"/>
        </a:spcBef>
        <a:spcAft>
          <a:spcPct val="0"/>
        </a:spcAft>
        <a:defRPr sz="2800">
          <a:solidFill>
            <a:schemeClr val="bg1"/>
          </a:solidFill>
          <a:latin typeface="Calibri" charset="0"/>
        </a:defRPr>
      </a:lvl6pPr>
      <a:lvl7pPr marL="914400" algn="l" rtl="0" fontAlgn="base">
        <a:spcBef>
          <a:spcPct val="0"/>
        </a:spcBef>
        <a:spcAft>
          <a:spcPct val="0"/>
        </a:spcAft>
        <a:defRPr sz="2800">
          <a:solidFill>
            <a:schemeClr val="bg1"/>
          </a:solidFill>
          <a:latin typeface="Calibri" charset="0"/>
        </a:defRPr>
      </a:lvl7pPr>
      <a:lvl8pPr marL="1371600" algn="l" rtl="0" fontAlgn="base">
        <a:spcBef>
          <a:spcPct val="0"/>
        </a:spcBef>
        <a:spcAft>
          <a:spcPct val="0"/>
        </a:spcAft>
        <a:defRPr sz="2800">
          <a:solidFill>
            <a:schemeClr val="bg1"/>
          </a:solidFill>
          <a:latin typeface="Calibri" charset="0"/>
        </a:defRPr>
      </a:lvl8pPr>
      <a:lvl9pPr marL="1828800" algn="l" rtl="0" fontAlgn="base">
        <a:spcBef>
          <a:spcPct val="0"/>
        </a:spcBef>
        <a:spcAft>
          <a:spcPct val="0"/>
        </a:spcAft>
        <a:defRPr sz="2800">
          <a:solidFill>
            <a:schemeClr val="bg1"/>
          </a:solidFill>
          <a:latin typeface="Calibri" charset="0"/>
        </a:defRPr>
      </a:lvl9pPr>
    </p:titleStyle>
    <p:bodyStyle>
      <a:lvl1pPr marL="228600" indent="-228600" algn="l" rtl="0" eaLnBrk="0" fontAlgn="base" hangingPunct="0">
        <a:spcBef>
          <a:spcPct val="75000"/>
        </a:spcBef>
        <a:spcAft>
          <a:spcPct val="0"/>
        </a:spcAft>
        <a:buClr>
          <a:schemeClr val="accent2"/>
        </a:buClr>
        <a:buFont typeface="Wingdings 2" pitchFamily="18" charset="2"/>
        <a:buChar char=""/>
        <a:defRPr sz="1600">
          <a:solidFill>
            <a:schemeClr val="tx1"/>
          </a:solidFill>
          <a:latin typeface="+mn-lt"/>
          <a:ea typeface="MS PGothic" pitchFamily="34" charset="-128"/>
          <a:cs typeface="MS PGothic"/>
        </a:defRPr>
      </a:lvl1pPr>
      <a:lvl2pPr marL="455613" indent="-225425" algn="l" rtl="0" eaLnBrk="0" fontAlgn="base" hangingPunct="0">
        <a:spcBef>
          <a:spcPct val="25000"/>
        </a:spcBef>
        <a:spcAft>
          <a:spcPct val="0"/>
        </a:spcAft>
        <a:buClr>
          <a:schemeClr val="accent2"/>
        </a:buClr>
        <a:buFont typeface="Arial" charset="0"/>
        <a:buChar char="–"/>
        <a:defRPr sz="1600">
          <a:solidFill>
            <a:schemeClr val="tx1"/>
          </a:solidFill>
          <a:latin typeface="+mn-lt"/>
          <a:ea typeface="MS PGothic" pitchFamily="34" charset="-128"/>
          <a:cs typeface="MS PGothic"/>
        </a:defRPr>
      </a:lvl2pPr>
      <a:lvl3pPr marL="684213" indent="-227013" algn="l" rtl="0" eaLnBrk="0" fontAlgn="base" hangingPunct="0">
        <a:spcBef>
          <a:spcPct val="25000"/>
        </a:spcBef>
        <a:spcAft>
          <a:spcPct val="0"/>
        </a:spcAft>
        <a:buClr>
          <a:schemeClr val="accent2"/>
        </a:buClr>
        <a:buFont typeface="Wingdings" pitchFamily="2" charset="2"/>
        <a:buChar char="§"/>
        <a:defRPr sz="1600">
          <a:solidFill>
            <a:schemeClr val="tx1"/>
          </a:solidFill>
          <a:latin typeface="+mn-lt"/>
          <a:ea typeface="MS PGothic" pitchFamily="34" charset="-128"/>
          <a:cs typeface="MS PGothic"/>
        </a:defRPr>
      </a:lvl3pPr>
      <a:lvl4pPr marL="912813" indent="-227013" algn="l" rtl="0" eaLnBrk="0" fontAlgn="base" hangingPunct="0">
        <a:spcBef>
          <a:spcPct val="25000"/>
        </a:spcBef>
        <a:spcAft>
          <a:spcPct val="0"/>
        </a:spcAft>
        <a:buClr>
          <a:schemeClr val="accent2"/>
        </a:buClr>
        <a:buFont typeface="Wingdings 2" pitchFamily="18" charset="2"/>
        <a:buChar char=""/>
        <a:defRPr sz="1600">
          <a:solidFill>
            <a:schemeClr val="tx1"/>
          </a:solidFill>
          <a:latin typeface="+mn-lt"/>
          <a:ea typeface="MS PGothic" pitchFamily="34" charset="-128"/>
          <a:cs typeface="MS PGothic"/>
        </a:defRPr>
      </a:lvl4pPr>
      <a:lvl5pPr marL="1141413" indent="-227013" algn="l" rtl="0" eaLnBrk="0" fontAlgn="base" hangingPunct="0">
        <a:spcBef>
          <a:spcPct val="25000"/>
        </a:spcBef>
        <a:spcAft>
          <a:spcPct val="0"/>
        </a:spcAft>
        <a:buClr>
          <a:schemeClr val="accent2"/>
        </a:buClr>
        <a:buFont typeface="Arial" charset="0"/>
        <a:buChar char="–"/>
        <a:defRPr sz="1600">
          <a:solidFill>
            <a:schemeClr val="tx1"/>
          </a:solidFill>
          <a:latin typeface="+mn-lt"/>
          <a:ea typeface="MS PGothic" pitchFamily="34" charset="-128"/>
          <a:cs typeface="MS PGothic"/>
        </a:defRPr>
      </a:lvl5pPr>
      <a:lvl6pPr marL="1598613" indent="-227013" algn="l" rtl="0" fontAlgn="base">
        <a:spcBef>
          <a:spcPct val="25000"/>
        </a:spcBef>
        <a:spcAft>
          <a:spcPct val="0"/>
        </a:spcAft>
        <a:buClr>
          <a:schemeClr val="accent2"/>
        </a:buClr>
        <a:buFont typeface="Arial" charset="0"/>
        <a:buChar char="–"/>
        <a:defRPr sz="1600">
          <a:solidFill>
            <a:schemeClr val="tx1"/>
          </a:solidFill>
          <a:latin typeface="+mn-lt"/>
          <a:ea typeface="ＭＳ Ｐゴシック" charset="-128"/>
        </a:defRPr>
      </a:lvl6pPr>
      <a:lvl7pPr marL="2055813" indent="-227013" algn="l" rtl="0" fontAlgn="base">
        <a:spcBef>
          <a:spcPct val="25000"/>
        </a:spcBef>
        <a:spcAft>
          <a:spcPct val="0"/>
        </a:spcAft>
        <a:buClr>
          <a:schemeClr val="accent2"/>
        </a:buClr>
        <a:buFont typeface="Arial" charset="0"/>
        <a:buChar char="–"/>
        <a:defRPr sz="1600">
          <a:solidFill>
            <a:schemeClr val="tx1"/>
          </a:solidFill>
          <a:latin typeface="+mn-lt"/>
          <a:ea typeface="ＭＳ Ｐゴシック" charset="-128"/>
        </a:defRPr>
      </a:lvl7pPr>
      <a:lvl8pPr marL="2513013" indent="-227013" algn="l" rtl="0" fontAlgn="base">
        <a:spcBef>
          <a:spcPct val="25000"/>
        </a:spcBef>
        <a:spcAft>
          <a:spcPct val="0"/>
        </a:spcAft>
        <a:buClr>
          <a:schemeClr val="accent2"/>
        </a:buClr>
        <a:buFont typeface="Arial" charset="0"/>
        <a:buChar char="–"/>
        <a:defRPr sz="1600">
          <a:solidFill>
            <a:schemeClr val="tx1"/>
          </a:solidFill>
          <a:latin typeface="+mn-lt"/>
          <a:ea typeface="ＭＳ Ｐゴシック" charset="-128"/>
        </a:defRPr>
      </a:lvl8pPr>
      <a:lvl9pPr marL="2970213" indent="-227013" algn="l" rtl="0" fontAlgn="base">
        <a:spcBef>
          <a:spcPct val="25000"/>
        </a:spcBef>
        <a:spcAft>
          <a:spcPct val="0"/>
        </a:spcAft>
        <a:buClr>
          <a:schemeClr val="accent2"/>
        </a:buClr>
        <a:buFont typeface="Arial" charset="0"/>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1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hyperlink" Target="http://academicgrants.tcnj.edu/ug-training/" TargetMode="External"/><Relationship Id="rId2" Type="http://schemas.openxmlformats.org/officeDocument/2006/relationships/hyperlink" Target="http://academicgrants.tcnj.edu/" TargetMode="External"/><Relationship Id="rId1" Type="http://schemas.openxmlformats.org/officeDocument/2006/relationships/slideLayout" Target="../slideLayouts/slideLayout2.xml"/><Relationship Id="rId5" Type="http://schemas.openxmlformats.org/officeDocument/2006/relationships/hyperlink" Target="mailto:grants@tcnj.edu" TargetMode="External"/><Relationship Id="rId4" Type="http://schemas.openxmlformats.org/officeDocument/2006/relationships/hyperlink" Target="http://www.ecfr.gov/cgi-bin/text-idx?tpl=/ecfrbrowse/Title02/2cfr200_main_02.tpl"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1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1.xml"/><Relationship Id="rId1" Type="http://schemas.openxmlformats.org/officeDocument/2006/relationships/slideLayout" Target="../slideLayouts/slideLayout1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200" b="0" dirty="0">
                <a:solidFill>
                  <a:schemeClr val="accent2">
                    <a:lumMod val="75000"/>
                  </a:schemeClr>
                </a:solidFill>
                <a:latin typeface="Garamond" panose="02020404030301010803" pitchFamily="18" charset="0"/>
              </a:rPr>
              <a:t>The Uniform Guidance </a:t>
            </a:r>
            <a:r>
              <a:rPr lang="en-US" sz="3200" b="0" dirty="0" smtClean="0">
                <a:solidFill>
                  <a:schemeClr val="accent2">
                    <a:lumMod val="75000"/>
                  </a:schemeClr>
                </a:solidFill>
                <a:latin typeface="Garamond" panose="02020404030301010803" pitchFamily="18" charset="0"/>
              </a:rPr>
              <a:t/>
            </a:r>
            <a:br>
              <a:rPr lang="en-US" sz="3200" b="0" dirty="0" smtClean="0">
                <a:solidFill>
                  <a:schemeClr val="accent2">
                    <a:lumMod val="75000"/>
                  </a:schemeClr>
                </a:solidFill>
                <a:latin typeface="Garamond" panose="02020404030301010803" pitchFamily="18" charset="0"/>
              </a:rPr>
            </a:br>
            <a:r>
              <a:rPr lang="en-US" sz="3200" b="0" dirty="0" smtClean="0">
                <a:solidFill>
                  <a:schemeClr val="accent2">
                    <a:lumMod val="75000"/>
                  </a:schemeClr>
                </a:solidFill>
                <a:latin typeface="Garamond" panose="02020404030301010803" pitchFamily="18" charset="0"/>
              </a:rPr>
              <a:t>Cost Sharing </a:t>
            </a:r>
            <a:r>
              <a:rPr lang="en-US" sz="3200" b="0" dirty="0">
                <a:solidFill>
                  <a:schemeClr val="accent2">
                    <a:lumMod val="75000"/>
                  </a:schemeClr>
                </a:solidFill>
                <a:latin typeface="Garamond" panose="02020404030301010803" pitchFamily="18" charset="0"/>
              </a:rPr>
              <a:t>Training</a:t>
            </a:r>
            <a:br>
              <a:rPr lang="en-US" sz="3200" b="0" dirty="0">
                <a:solidFill>
                  <a:schemeClr val="accent2">
                    <a:lumMod val="75000"/>
                  </a:schemeClr>
                </a:solidFill>
                <a:latin typeface="Garamond" panose="02020404030301010803" pitchFamily="18" charset="0"/>
              </a:rPr>
            </a:br>
            <a:endParaRPr lang="en-US" sz="3200" b="0" dirty="0">
              <a:solidFill>
                <a:schemeClr val="accent2">
                  <a:lumMod val="75000"/>
                </a:schemeClr>
              </a:solidFill>
              <a:latin typeface="Garamond" panose="02020404030301010803" pitchFamily="18" charset="0"/>
            </a:endParaRPr>
          </a:p>
        </p:txBody>
      </p:sp>
      <p:sp>
        <p:nvSpPr>
          <p:cNvPr id="3" name="Subtitle 2"/>
          <p:cNvSpPr>
            <a:spLocks noGrp="1"/>
          </p:cNvSpPr>
          <p:nvPr>
            <p:ph type="subTitle" idx="1"/>
          </p:nvPr>
        </p:nvSpPr>
        <p:spPr>
          <a:xfrm>
            <a:off x="3228610" y="6279242"/>
            <a:ext cx="2461227" cy="407293"/>
          </a:xfrm>
        </p:spPr>
        <p:txBody>
          <a:bodyPr/>
          <a:lstStyle/>
          <a:p>
            <a:pPr algn="ctr"/>
            <a:fld id="{F70008AA-0221-4D0B-97EF-A5E139B51591}" type="datetime4">
              <a:rPr lang="en-US" sz="2400" b="1" smtClean="0">
                <a:solidFill>
                  <a:schemeClr val="accent2">
                    <a:lumMod val="75000"/>
                  </a:schemeClr>
                </a:solidFill>
                <a:latin typeface="Garamond" panose="02020404030301010803" pitchFamily="18" charset="0"/>
              </a:rPr>
              <a:t>April 5, 2016</a:t>
            </a:fld>
            <a:endParaRPr lang="en-US" sz="2400" b="1" dirty="0" smtClean="0">
              <a:solidFill>
                <a:schemeClr val="accent2">
                  <a:lumMod val="75000"/>
                </a:schemeClr>
              </a:solidFill>
              <a:latin typeface="Garamond" panose="02020404030301010803"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
        <p:nvSpPr>
          <p:cNvPr id="5" name="TextBox 4"/>
          <p:cNvSpPr txBox="1"/>
          <p:nvPr/>
        </p:nvSpPr>
        <p:spPr>
          <a:xfrm>
            <a:off x="1999512" y="4695023"/>
            <a:ext cx="5153318" cy="492443"/>
          </a:xfrm>
          <a:prstGeom prst="rect">
            <a:avLst/>
          </a:prstGeom>
          <a:noFill/>
        </p:spPr>
        <p:txBody>
          <a:bodyPr wrap="square" rtlCol="0">
            <a:spAutoFit/>
          </a:bodyPr>
          <a:lstStyle/>
          <a:p>
            <a:pPr algn="ctr"/>
            <a:r>
              <a:rPr lang="en-US" sz="2600" b="1" dirty="0" smtClean="0">
                <a:solidFill>
                  <a:schemeClr val="accent2">
                    <a:lumMod val="75000"/>
                  </a:schemeClr>
                </a:solidFill>
                <a:latin typeface="Garamond" panose="02020404030301010803" pitchFamily="18" charset="0"/>
              </a:rPr>
              <a:t>Presented to Faculty and Staff</a:t>
            </a:r>
            <a:endParaRPr lang="en-US" sz="2600" b="1" dirty="0">
              <a:solidFill>
                <a:schemeClr val="accent2">
                  <a:lumMod val="75000"/>
                </a:schemeClr>
              </a:solidFill>
              <a:latin typeface="Garamond" panose="02020404030301010803" pitchFamily="18" charset="0"/>
            </a:endParaRPr>
          </a:p>
        </p:txBody>
      </p:sp>
      <p:sp>
        <p:nvSpPr>
          <p:cNvPr id="6" name="TextBox 5"/>
          <p:cNvSpPr txBox="1"/>
          <p:nvPr/>
        </p:nvSpPr>
        <p:spPr>
          <a:xfrm>
            <a:off x="108857" y="6531429"/>
            <a:ext cx="283029" cy="307777"/>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845706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Cost Sharing</a:t>
            </a:r>
            <a:endParaRPr lang="en-US" baseline="0" dirty="0">
              <a:latin typeface="Arial Narrow" panose="020B0606020202030204" pitchFamily="34" charset="0"/>
              <a:cs typeface="Arial" pitchFamily="34" charset="0"/>
            </a:endParaRPr>
          </a:p>
        </p:txBody>
      </p:sp>
      <p:sp>
        <p:nvSpPr>
          <p:cNvPr id="6"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a:solidFill>
                  <a:schemeClr val="tx1"/>
                </a:solidFill>
                <a:latin typeface="Arial Narrow"/>
                <a:cs typeface="Arial Narrow"/>
              </a:rPr>
              <a:t>Cost Share Types</a:t>
            </a:r>
          </a:p>
        </p:txBody>
      </p:sp>
      <p:sp>
        <p:nvSpPr>
          <p:cNvPr id="4" name="Freeform 3"/>
          <p:cNvSpPr/>
          <p:nvPr/>
        </p:nvSpPr>
        <p:spPr>
          <a:xfrm>
            <a:off x="2476500" y="1601400"/>
            <a:ext cx="6505129" cy="1520895"/>
          </a:xfrm>
          <a:custGeom>
            <a:avLst/>
            <a:gdLst>
              <a:gd name="connsiteX0" fmla="*/ 253487 w 1520893"/>
              <a:gd name="connsiteY0" fmla="*/ 0 h 5051303"/>
              <a:gd name="connsiteX1" fmla="*/ 1267406 w 1520893"/>
              <a:gd name="connsiteY1" fmla="*/ 0 h 5051303"/>
              <a:gd name="connsiteX2" fmla="*/ 1520893 w 1520893"/>
              <a:gd name="connsiteY2" fmla="*/ 253487 h 5051303"/>
              <a:gd name="connsiteX3" fmla="*/ 1520893 w 1520893"/>
              <a:gd name="connsiteY3" fmla="*/ 5051303 h 5051303"/>
              <a:gd name="connsiteX4" fmla="*/ 1520893 w 1520893"/>
              <a:gd name="connsiteY4" fmla="*/ 5051303 h 5051303"/>
              <a:gd name="connsiteX5" fmla="*/ 0 w 1520893"/>
              <a:gd name="connsiteY5" fmla="*/ 5051303 h 5051303"/>
              <a:gd name="connsiteX6" fmla="*/ 0 w 1520893"/>
              <a:gd name="connsiteY6" fmla="*/ 5051303 h 5051303"/>
              <a:gd name="connsiteX7" fmla="*/ 0 w 1520893"/>
              <a:gd name="connsiteY7" fmla="*/ 253487 h 5051303"/>
              <a:gd name="connsiteX8" fmla="*/ 253487 w 1520893"/>
              <a:gd name="connsiteY8" fmla="*/ 0 h 505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0893" h="5051303">
                <a:moveTo>
                  <a:pt x="1520893" y="841901"/>
                </a:moveTo>
                <a:lnTo>
                  <a:pt x="1520893" y="4209402"/>
                </a:lnTo>
                <a:cubicBezTo>
                  <a:pt x="1520893" y="4674370"/>
                  <a:pt x="1486722" y="5051301"/>
                  <a:pt x="1444571" y="5051301"/>
                </a:cubicBezTo>
                <a:lnTo>
                  <a:pt x="0" y="5051301"/>
                </a:lnTo>
                <a:lnTo>
                  <a:pt x="0" y="5051301"/>
                </a:lnTo>
                <a:lnTo>
                  <a:pt x="0" y="2"/>
                </a:lnTo>
                <a:lnTo>
                  <a:pt x="0" y="2"/>
                </a:lnTo>
                <a:lnTo>
                  <a:pt x="1444571" y="2"/>
                </a:lnTo>
                <a:cubicBezTo>
                  <a:pt x="1486722" y="2"/>
                  <a:pt x="1520893" y="376933"/>
                  <a:pt x="1520893" y="84190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98070" rIns="321894" bIns="198070" numCol="1" spcCol="1270" anchor="ctr" anchorCtr="0">
            <a:noAutofit/>
          </a:bodyPr>
          <a:lstStyle/>
          <a:p>
            <a:pPr marL="171450" lvl="1" indent="-171450" algn="l" defTabSz="800100">
              <a:lnSpc>
                <a:spcPct val="90000"/>
              </a:lnSpc>
              <a:spcBef>
                <a:spcPct val="0"/>
              </a:spcBef>
              <a:spcAft>
                <a:spcPct val="15000"/>
              </a:spcAft>
              <a:buChar char="••"/>
            </a:pPr>
            <a:r>
              <a:rPr lang="en-US" sz="1800" kern="1200" baseline="0" dirty="0" smtClean="0">
                <a:latin typeface="Arial Narrow" panose="020B0606020202030204" pitchFamily="34" charset="0"/>
              </a:rPr>
              <a:t>A type of cost sharing, where the organization will match the financial value of the sponsor’s grant to help fund that specific project </a:t>
            </a:r>
          </a:p>
        </p:txBody>
      </p:sp>
      <p:sp>
        <p:nvSpPr>
          <p:cNvPr id="7" name="Freeform 6"/>
          <p:cNvSpPr/>
          <p:nvPr/>
        </p:nvSpPr>
        <p:spPr>
          <a:xfrm>
            <a:off x="365761" y="1411288"/>
            <a:ext cx="2248942" cy="1901116"/>
          </a:xfrm>
          <a:custGeom>
            <a:avLst/>
            <a:gdLst>
              <a:gd name="connsiteX0" fmla="*/ 0 w 2248941"/>
              <a:gd name="connsiteY0" fmla="*/ 316859 h 1901116"/>
              <a:gd name="connsiteX1" fmla="*/ 316859 w 2248941"/>
              <a:gd name="connsiteY1" fmla="*/ 0 h 1901116"/>
              <a:gd name="connsiteX2" fmla="*/ 1932082 w 2248941"/>
              <a:gd name="connsiteY2" fmla="*/ 0 h 1901116"/>
              <a:gd name="connsiteX3" fmla="*/ 2248941 w 2248941"/>
              <a:gd name="connsiteY3" fmla="*/ 316859 h 1901116"/>
              <a:gd name="connsiteX4" fmla="*/ 2248941 w 2248941"/>
              <a:gd name="connsiteY4" fmla="*/ 1584257 h 1901116"/>
              <a:gd name="connsiteX5" fmla="*/ 1932082 w 2248941"/>
              <a:gd name="connsiteY5" fmla="*/ 1901116 h 1901116"/>
              <a:gd name="connsiteX6" fmla="*/ 316859 w 2248941"/>
              <a:gd name="connsiteY6" fmla="*/ 1901116 h 1901116"/>
              <a:gd name="connsiteX7" fmla="*/ 0 w 2248941"/>
              <a:gd name="connsiteY7" fmla="*/ 1584257 h 1901116"/>
              <a:gd name="connsiteX8" fmla="*/ 0 w 2248941"/>
              <a:gd name="connsiteY8" fmla="*/ 316859 h 190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41" h="1901116">
                <a:moveTo>
                  <a:pt x="0" y="316859"/>
                </a:moveTo>
                <a:cubicBezTo>
                  <a:pt x="0" y="141863"/>
                  <a:pt x="141863" y="0"/>
                  <a:pt x="316859" y="0"/>
                </a:cubicBezTo>
                <a:lnTo>
                  <a:pt x="1932082" y="0"/>
                </a:lnTo>
                <a:cubicBezTo>
                  <a:pt x="2107078" y="0"/>
                  <a:pt x="2248941" y="141863"/>
                  <a:pt x="2248941" y="316859"/>
                </a:cubicBezTo>
                <a:lnTo>
                  <a:pt x="2248941" y="1584257"/>
                </a:lnTo>
                <a:cubicBezTo>
                  <a:pt x="2248941" y="1759253"/>
                  <a:pt x="2107078" y="1901116"/>
                  <a:pt x="1932082" y="1901116"/>
                </a:cubicBezTo>
                <a:lnTo>
                  <a:pt x="316859" y="1901116"/>
                </a:lnTo>
                <a:cubicBezTo>
                  <a:pt x="141863" y="1901116"/>
                  <a:pt x="0" y="1759253"/>
                  <a:pt x="0" y="1584257"/>
                </a:cubicBezTo>
                <a:lnTo>
                  <a:pt x="0" y="316859"/>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1385" tIns="127095" rIns="161385" bIns="127095" numCol="1" spcCol="1270" anchor="ctr" anchorCtr="0">
            <a:noAutofit/>
          </a:bodyPr>
          <a:lstStyle/>
          <a:p>
            <a:pPr lvl="0" algn="ctr" defTabSz="800100">
              <a:lnSpc>
                <a:spcPct val="90000"/>
              </a:lnSpc>
              <a:spcBef>
                <a:spcPct val="0"/>
              </a:spcBef>
              <a:spcAft>
                <a:spcPct val="35000"/>
              </a:spcAft>
            </a:pPr>
            <a:r>
              <a:rPr lang="en-US" sz="2000" b="1" kern="1200" baseline="0" dirty="0" smtClean="0">
                <a:solidFill>
                  <a:schemeClr val="bg1"/>
                </a:solidFill>
                <a:latin typeface="Arial Narrow" panose="020B0606020202030204" pitchFamily="34" charset="0"/>
              </a:rPr>
              <a:t>Matching Requirement </a:t>
            </a:r>
            <a:endParaRPr lang="en-US" sz="2000" kern="1200" dirty="0">
              <a:solidFill>
                <a:schemeClr val="bg1"/>
              </a:solidFill>
            </a:endParaRPr>
          </a:p>
        </p:txBody>
      </p:sp>
      <p:sp>
        <p:nvSpPr>
          <p:cNvPr id="8" name="Freeform 7"/>
          <p:cNvSpPr/>
          <p:nvPr/>
        </p:nvSpPr>
        <p:spPr>
          <a:xfrm>
            <a:off x="2614702" y="3966895"/>
            <a:ext cx="6366927" cy="1520894"/>
          </a:xfrm>
          <a:custGeom>
            <a:avLst/>
            <a:gdLst>
              <a:gd name="connsiteX0" fmla="*/ 253487 w 1520893"/>
              <a:gd name="connsiteY0" fmla="*/ 0 h 5051303"/>
              <a:gd name="connsiteX1" fmla="*/ 1267406 w 1520893"/>
              <a:gd name="connsiteY1" fmla="*/ 0 h 5051303"/>
              <a:gd name="connsiteX2" fmla="*/ 1520893 w 1520893"/>
              <a:gd name="connsiteY2" fmla="*/ 253487 h 5051303"/>
              <a:gd name="connsiteX3" fmla="*/ 1520893 w 1520893"/>
              <a:gd name="connsiteY3" fmla="*/ 5051303 h 5051303"/>
              <a:gd name="connsiteX4" fmla="*/ 1520893 w 1520893"/>
              <a:gd name="connsiteY4" fmla="*/ 5051303 h 5051303"/>
              <a:gd name="connsiteX5" fmla="*/ 0 w 1520893"/>
              <a:gd name="connsiteY5" fmla="*/ 5051303 h 5051303"/>
              <a:gd name="connsiteX6" fmla="*/ 0 w 1520893"/>
              <a:gd name="connsiteY6" fmla="*/ 5051303 h 5051303"/>
              <a:gd name="connsiteX7" fmla="*/ 0 w 1520893"/>
              <a:gd name="connsiteY7" fmla="*/ 253487 h 5051303"/>
              <a:gd name="connsiteX8" fmla="*/ 253487 w 1520893"/>
              <a:gd name="connsiteY8" fmla="*/ 0 h 505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0893" h="5051303">
                <a:moveTo>
                  <a:pt x="1520893" y="841901"/>
                </a:moveTo>
                <a:lnTo>
                  <a:pt x="1520893" y="4209402"/>
                </a:lnTo>
                <a:cubicBezTo>
                  <a:pt x="1520893" y="4674370"/>
                  <a:pt x="1486722" y="5051301"/>
                  <a:pt x="1444571" y="5051301"/>
                </a:cubicBezTo>
                <a:lnTo>
                  <a:pt x="0" y="5051301"/>
                </a:lnTo>
                <a:lnTo>
                  <a:pt x="0" y="5051301"/>
                </a:lnTo>
                <a:lnTo>
                  <a:pt x="0" y="2"/>
                </a:lnTo>
                <a:lnTo>
                  <a:pt x="0" y="2"/>
                </a:lnTo>
                <a:lnTo>
                  <a:pt x="1444571" y="2"/>
                </a:lnTo>
                <a:cubicBezTo>
                  <a:pt x="1486722" y="2"/>
                  <a:pt x="1520893" y="376933"/>
                  <a:pt x="1520893" y="84190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98069" rIns="321894" bIns="198070" numCol="1" spcCol="1270" anchor="ctr" anchorCtr="0">
            <a:noAutofit/>
          </a:bodyPr>
          <a:lstStyle/>
          <a:p>
            <a:pPr marL="171450" lvl="1" indent="-171450" algn="l" defTabSz="800100">
              <a:lnSpc>
                <a:spcPct val="90000"/>
              </a:lnSpc>
              <a:spcBef>
                <a:spcPct val="0"/>
              </a:spcBef>
              <a:spcAft>
                <a:spcPct val="15000"/>
              </a:spcAft>
              <a:buChar char="••"/>
            </a:pPr>
            <a:r>
              <a:rPr lang="en-US" sz="1800" kern="1200" baseline="0" dirty="0" smtClean="0">
                <a:latin typeface="Arial Narrow" panose="020B0606020202030204" pitchFamily="34" charset="0"/>
              </a:rPr>
              <a:t>Costs that are borne by an external organization</a:t>
            </a:r>
            <a:r>
              <a:rPr lang="en-US" sz="1800" kern="1200" dirty="0" smtClean="0">
                <a:latin typeface="Arial Narrow" panose="020B0606020202030204" pitchFamily="34" charset="0"/>
              </a:rPr>
              <a:t> (i.e. individuals </a:t>
            </a:r>
            <a:r>
              <a:rPr lang="en-US" sz="1800" kern="1200" baseline="0" dirty="0" smtClean="0">
                <a:latin typeface="Arial Narrow" panose="020B0606020202030204" pitchFamily="34" charset="0"/>
              </a:rPr>
              <a:t>at another organization volunteer their time to support the project, or when another organization provides a grant to be used as cost share for</a:t>
            </a:r>
            <a:r>
              <a:rPr lang="en-US" sz="1800" kern="1200" dirty="0" smtClean="0">
                <a:latin typeface="Arial Narrow" panose="020B0606020202030204" pitchFamily="34" charset="0"/>
              </a:rPr>
              <a:t> a sponsored project</a:t>
            </a:r>
            <a:endParaRPr lang="en-US" sz="1800" kern="1200" baseline="0" dirty="0" smtClean="0">
              <a:latin typeface="Arial Narrow" panose="020B0606020202030204" pitchFamily="34" charset="0"/>
            </a:endParaRPr>
          </a:p>
          <a:p>
            <a:pPr marL="171450" lvl="1" indent="-171450" defTabSz="800100">
              <a:lnSpc>
                <a:spcPct val="90000"/>
              </a:lnSpc>
              <a:spcAft>
                <a:spcPct val="15000"/>
              </a:spcAft>
              <a:buFontTx/>
              <a:buChar char="••"/>
            </a:pPr>
            <a:r>
              <a:rPr lang="en-US" sz="1800" dirty="0">
                <a:solidFill>
                  <a:schemeClr val="tx1"/>
                </a:solidFill>
                <a:latin typeface="Arial Narrow" panose="020B0606020202030204" pitchFamily="34" charset="0"/>
              </a:rPr>
              <a:t>Third party must </a:t>
            </a:r>
            <a:r>
              <a:rPr lang="en-US" sz="1800" dirty="0" smtClean="0">
                <a:solidFill>
                  <a:schemeClr val="tx1"/>
                </a:solidFill>
                <a:latin typeface="Arial Narrow" panose="020B0606020202030204" pitchFamily="34" charset="0"/>
              </a:rPr>
              <a:t>state in writing that their </a:t>
            </a:r>
            <a:r>
              <a:rPr lang="en-US" sz="1800" dirty="0">
                <a:solidFill>
                  <a:schemeClr val="tx1"/>
                </a:solidFill>
                <a:latin typeface="Arial Narrow" panose="020B0606020202030204" pitchFamily="34" charset="0"/>
              </a:rPr>
              <a:t>contribution is cost </a:t>
            </a:r>
            <a:r>
              <a:rPr lang="en-US" sz="1800" dirty="0" smtClean="0">
                <a:solidFill>
                  <a:schemeClr val="tx1"/>
                </a:solidFill>
                <a:latin typeface="Arial Narrow" panose="020B0606020202030204" pitchFamily="34" charset="0"/>
              </a:rPr>
              <a:t>share</a:t>
            </a:r>
            <a:endParaRPr lang="en-US" sz="1800" dirty="0">
              <a:solidFill>
                <a:schemeClr val="tx1"/>
              </a:solidFill>
              <a:latin typeface="Arial Narrow" panose="020B0606020202030204" pitchFamily="34" charset="0"/>
            </a:endParaRPr>
          </a:p>
        </p:txBody>
      </p:sp>
      <p:sp>
        <p:nvSpPr>
          <p:cNvPr id="9" name="Freeform 8"/>
          <p:cNvSpPr/>
          <p:nvPr/>
        </p:nvSpPr>
        <p:spPr>
          <a:xfrm>
            <a:off x="365762" y="3776784"/>
            <a:ext cx="2248941" cy="1901116"/>
          </a:xfrm>
          <a:custGeom>
            <a:avLst/>
            <a:gdLst>
              <a:gd name="connsiteX0" fmla="*/ 0 w 2248941"/>
              <a:gd name="connsiteY0" fmla="*/ 316859 h 1901116"/>
              <a:gd name="connsiteX1" fmla="*/ 316859 w 2248941"/>
              <a:gd name="connsiteY1" fmla="*/ 0 h 1901116"/>
              <a:gd name="connsiteX2" fmla="*/ 1932082 w 2248941"/>
              <a:gd name="connsiteY2" fmla="*/ 0 h 1901116"/>
              <a:gd name="connsiteX3" fmla="*/ 2248941 w 2248941"/>
              <a:gd name="connsiteY3" fmla="*/ 316859 h 1901116"/>
              <a:gd name="connsiteX4" fmla="*/ 2248941 w 2248941"/>
              <a:gd name="connsiteY4" fmla="*/ 1584257 h 1901116"/>
              <a:gd name="connsiteX5" fmla="*/ 1932082 w 2248941"/>
              <a:gd name="connsiteY5" fmla="*/ 1901116 h 1901116"/>
              <a:gd name="connsiteX6" fmla="*/ 316859 w 2248941"/>
              <a:gd name="connsiteY6" fmla="*/ 1901116 h 1901116"/>
              <a:gd name="connsiteX7" fmla="*/ 0 w 2248941"/>
              <a:gd name="connsiteY7" fmla="*/ 1584257 h 1901116"/>
              <a:gd name="connsiteX8" fmla="*/ 0 w 2248941"/>
              <a:gd name="connsiteY8" fmla="*/ 316859 h 190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41" h="1901116">
                <a:moveTo>
                  <a:pt x="0" y="316859"/>
                </a:moveTo>
                <a:cubicBezTo>
                  <a:pt x="0" y="141863"/>
                  <a:pt x="141863" y="0"/>
                  <a:pt x="316859" y="0"/>
                </a:cubicBezTo>
                <a:lnTo>
                  <a:pt x="1932082" y="0"/>
                </a:lnTo>
                <a:cubicBezTo>
                  <a:pt x="2107078" y="0"/>
                  <a:pt x="2248941" y="141863"/>
                  <a:pt x="2248941" y="316859"/>
                </a:cubicBezTo>
                <a:lnTo>
                  <a:pt x="2248941" y="1584257"/>
                </a:lnTo>
                <a:cubicBezTo>
                  <a:pt x="2248941" y="1759253"/>
                  <a:pt x="2107078" y="1901116"/>
                  <a:pt x="1932082" y="1901116"/>
                </a:cubicBezTo>
                <a:lnTo>
                  <a:pt x="316859" y="1901116"/>
                </a:lnTo>
                <a:cubicBezTo>
                  <a:pt x="141863" y="1901116"/>
                  <a:pt x="0" y="1759253"/>
                  <a:pt x="0" y="1584257"/>
                </a:cubicBezTo>
                <a:lnTo>
                  <a:pt x="0" y="316859"/>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1385" tIns="127095" rIns="161385" bIns="127095" numCol="1" spcCol="1270" anchor="ctr" anchorCtr="0">
            <a:noAutofit/>
          </a:bodyPr>
          <a:lstStyle/>
          <a:p>
            <a:pPr lvl="0" algn="ctr" defTabSz="800100">
              <a:lnSpc>
                <a:spcPct val="90000"/>
              </a:lnSpc>
              <a:spcBef>
                <a:spcPct val="0"/>
              </a:spcBef>
              <a:spcAft>
                <a:spcPct val="35000"/>
              </a:spcAft>
            </a:pPr>
            <a:r>
              <a:rPr lang="en-US" sz="2000" b="1" kern="1200" baseline="0" dirty="0" smtClean="0">
                <a:solidFill>
                  <a:schemeClr val="bg1"/>
                </a:solidFill>
                <a:latin typeface="Arial Narrow" panose="020B0606020202030204" pitchFamily="34" charset="0"/>
              </a:rPr>
              <a:t>Third-Party Contribution</a:t>
            </a:r>
          </a:p>
        </p:txBody>
      </p:sp>
    </p:spTree>
    <p:extLst>
      <p:ext uri="{BB962C8B-B14F-4D97-AF65-F5344CB8AC3E}">
        <p14:creationId xmlns:p14="http://schemas.microsoft.com/office/powerpoint/2010/main" val="1041236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Cost Sharing</a:t>
            </a:r>
            <a:endParaRPr lang="en-US" baseline="0" dirty="0">
              <a:latin typeface="Arial Narrow" panose="020B0606020202030204" pitchFamily="34" charset="0"/>
              <a:cs typeface="Arial" pitchFamily="34" charset="0"/>
            </a:endParaRPr>
          </a:p>
        </p:txBody>
      </p:sp>
      <p:sp>
        <p:nvSpPr>
          <p:cNvPr id="6"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Requirements </a:t>
            </a:r>
            <a:endParaRPr lang="en-US" sz="1600" cap="all" baseline="0" dirty="0">
              <a:solidFill>
                <a:schemeClr val="tx1"/>
              </a:solidFill>
              <a:latin typeface="Arial Narrow"/>
              <a:cs typeface="Arial Narrow"/>
            </a:endParaRPr>
          </a:p>
        </p:txBody>
      </p:sp>
      <p:sp>
        <p:nvSpPr>
          <p:cNvPr id="7" name="Rectangle 3"/>
          <p:cNvSpPr txBox="1">
            <a:spLocks noChangeArrowheads="1"/>
          </p:cNvSpPr>
          <p:nvPr/>
        </p:nvSpPr>
        <p:spPr bwMode="auto">
          <a:xfrm>
            <a:off x="433388" y="1398588"/>
            <a:ext cx="8488421"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b="1" baseline="0" dirty="0" smtClean="0">
                <a:latin typeface="Arial Narrow"/>
                <a:ea typeface="+mn-ea"/>
                <a:cs typeface="Arial Narrow"/>
              </a:rPr>
              <a:t>Organizational </a:t>
            </a:r>
            <a:r>
              <a:rPr lang="en-US" sz="2000" b="1" baseline="0" dirty="0">
                <a:latin typeface="Arial Narrow"/>
                <a:ea typeface="+mn-ea"/>
                <a:cs typeface="Arial Narrow"/>
              </a:rPr>
              <a:t>costs can </a:t>
            </a:r>
            <a:r>
              <a:rPr lang="en-US" sz="2000" b="1" baseline="0" dirty="0" smtClean="0">
                <a:latin typeface="Arial Narrow"/>
                <a:ea typeface="+mn-ea"/>
                <a:cs typeface="Arial Narrow"/>
              </a:rPr>
              <a:t>be used to</a:t>
            </a:r>
            <a:r>
              <a:rPr lang="en-US" sz="2000" b="1" dirty="0" smtClean="0">
                <a:latin typeface="Arial Narrow"/>
                <a:ea typeface="+mn-ea"/>
                <a:cs typeface="Arial Narrow"/>
              </a:rPr>
              <a:t> meet </a:t>
            </a:r>
            <a:r>
              <a:rPr lang="en-US" sz="2000" b="1" baseline="0" dirty="0" smtClean="0">
                <a:latin typeface="Arial Narrow"/>
                <a:ea typeface="+mn-ea"/>
                <a:cs typeface="Arial Narrow"/>
              </a:rPr>
              <a:t>cost sharing</a:t>
            </a:r>
            <a:r>
              <a:rPr lang="en-US" sz="2000" b="1" dirty="0" smtClean="0">
                <a:latin typeface="Arial Narrow"/>
                <a:ea typeface="+mn-ea"/>
                <a:cs typeface="Arial Narrow"/>
              </a:rPr>
              <a:t> requirements</a:t>
            </a:r>
            <a:r>
              <a:rPr lang="en-US" sz="2000" b="1" baseline="0" dirty="0" smtClean="0">
                <a:latin typeface="Arial Narrow"/>
                <a:ea typeface="+mn-ea"/>
                <a:cs typeface="Arial Narrow"/>
              </a:rPr>
              <a:t> </a:t>
            </a:r>
            <a:r>
              <a:rPr lang="en-US" sz="2000" b="1" baseline="0" dirty="0">
                <a:latin typeface="Arial Narrow"/>
                <a:ea typeface="+mn-ea"/>
                <a:cs typeface="Arial Narrow"/>
              </a:rPr>
              <a:t>when they are:</a:t>
            </a:r>
          </a:p>
          <a:p>
            <a:pPr marL="571500" lvl="1" indent="-342900">
              <a:spcBef>
                <a:spcPts val="1200"/>
              </a:spcBef>
              <a:spcAft>
                <a:spcPts val="600"/>
              </a:spcAft>
              <a:buFont typeface="Arial" panose="020B0604020202020204" pitchFamily="34" charset="0"/>
              <a:buChar char="•"/>
            </a:pPr>
            <a:r>
              <a:rPr lang="en-US" sz="1800" baseline="0" dirty="0" smtClean="0">
                <a:latin typeface="Arial Narrow" panose="020B0606020202030204" pitchFamily="34" charset="0"/>
              </a:rPr>
              <a:t>Verifiable </a:t>
            </a:r>
            <a:r>
              <a:rPr lang="en-US" sz="1800" baseline="0" dirty="0">
                <a:latin typeface="Arial Narrow" panose="020B0606020202030204" pitchFamily="34" charset="0"/>
              </a:rPr>
              <a:t>to </a:t>
            </a:r>
            <a:r>
              <a:rPr lang="en-US" sz="1800" b="1" baseline="0" dirty="0" smtClean="0">
                <a:latin typeface="Arial Narrow" panose="020B0606020202030204" pitchFamily="34" charset="0"/>
              </a:rPr>
              <a:t>internal records </a:t>
            </a:r>
            <a:r>
              <a:rPr lang="en-US" sz="1800" baseline="0" dirty="0" smtClean="0">
                <a:latin typeface="Arial Narrow" panose="020B0606020202030204" pitchFamily="34" charset="0"/>
              </a:rPr>
              <a:t>(i.e. TCNJ chartfields and supporting documents)</a:t>
            </a:r>
            <a:endParaRPr lang="en-US" sz="1800" b="1" baseline="0" dirty="0" smtClean="0">
              <a:latin typeface="Arial Narrow" panose="020B0606020202030204" pitchFamily="34" charset="0"/>
            </a:endParaRPr>
          </a:p>
          <a:p>
            <a:pPr marL="571500" lvl="1" indent="-342900">
              <a:spcAft>
                <a:spcPts val="600"/>
              </a:spcAft>
              <a:buFont typeface="Arial" panose="020B0604020202020204" pitchFamily="34" charset="0"/>
              <a:buChar char="•"/>
            </a:pPr>
            <a:r>
              <a:rPr lang="en-US" sz="1800" b="1" baseline="0" dirty="0" smtClean="0">
                <a:latin typeface="Arial Narrow" panose="020B0606020202030204" pitchFamily="34" charset="0"/>
              </a:rPr>
              <a:t>Not </a:t>
            </a:r>
            <a:r>
              <a:rPr lang="en-US" sz="1800" b="1" baseline="0" dirty="0">
                <a:latin typeface="Arial Narrow" panose="020B0606020202030204" pitchFamily="34" charset="0"/>
              </a:rPr>
              <a:t>included as contributions </a:t>
            </a:r>
            <a:r>
              <a:rPr lang="en-US" sz="1800" baseline="0" dirty="0">
                <a:latin typeface="Arial Narrow" panose="020B0606020202030204" pitchFamily="34" charset="0"/>
              </a:rPr>
              <a:t>for any other </a:t>
            </a:r>
            <a:r>
              <a:rPr lang="en-US" sz="1800" baseline="0" dirty="0" smtClean="0">
                <a:latin typeface="Arial Narrow" panose="020B0606020202030204" pitchFamily="34" charset="0"/>
              </a:rPr>
              <a:t>sponsored project</a:t>
            </a:r>
          </a:p>
          <a:p>
            <a:pPr marL="571500" lvl="1" indent="-342900">
              <a:spcAft>
                <a:spcPts val="600"/>
              </a:spcAft>
              <a:buFont typeface="Arial" panose="020B0604020202020204" pitchFamily="34" charset="0"/>
              <a:buChar char="•"/>
            </a:pPr>
            <a:r>
              <a:rPr lang="en-US" sz="1800" baseline="0" dirty="0" smtClean="0">
                <a:latin typeface="Arial Narrow" panose="020B0606020202030204" pitchFamily="34" charset="0"/>
              </a:rPr>
              <a:t>Are </a:t>
            </a:r>
            <a:r>
              <a:rPr lang="en-US" sz="1800" baseline="0" dirty="0">
                <a:latin typeface="Arial Narrow" panose="020B0606020202030204" pitchFamily="34" charset="0"/>
              </a:rPr>
              <a:t>necessary and reasonable for accomplishment of </a:t>
            </a:r>
            <a:r>
              <a:rPr lang="en-US" sz="1800" b="1" baseline="0" dirty="0">
                <a:latin typeface="Arial Narrow" panose="020B0606020202030204" pitchFamily="34" charset="0"/>
              </a:rPr>
              <a:t>project or program </a:t>
            </a:r>
            <a:r>
              <a:rPr lang="en-US" sz="1800" b="1" baseline="0" dirty="0" smtClean="0">
                <a:latin typeface="Arial Narrow" panose="020B0606020202030204" pitchFamily="34" charset="0"/>
              </a:rPr>
              <a:t>objectives</a:t>
            </a:r>
          </a:p>
          <a:p>
            <a:pPr marL="571500" lvl="1" indent="-342900">
              <a:spcAft>
                <a:spcPts val="600"/>
              </a:spcAft>
              <a:buFont typeface="Arial" panose="020B0604020202020204" pitchFamily="34" charset="0"/>
              <a:buChar char="•"/>
            </a:pPr>
            <a:r>
              <a:rPr lang="en-US" sz="1800" b="1" baseline="0" dirty="0" smtClean="0">
                <a:latin typeface="Arial Narrow" panose="020B0606020202030204" pitchFamily="34" charset="0"/>
              </a:rPr>
              <a:t>Allowable</a:t>
            </a:r>
            <a:r>
              <a:rPr lang="en-US" sz="1800" baseline="0" dirty="0" smtClean="0">
                <a:latin typeface="Arial Narrow" panose="020B0606020202030204" pitchFamily="34" charset="0"/>
              </a:rPr>
              <a:t> </a:t>
            </a:r>
            <a:r>
              <a:rPr lang="en-US" sz="1800" baseline="0" dirty="0">
                <a:latin typeface="Arial Narrow" panose="020B0606020202030204" pitchFamily="34" charset="0"/>
              </a:rPr>
              <a:t>under cost principles, e.g. consistent treatment, allowability, allocability, </a:t>
            </a:r>
            <a:r>
              <a:rPr lang="en-US" sz="1800" baseline="0" dirty="0" smtClean="0">
                <a:latin typeface="Arial Narrow" panose="020B0606020202030204" pitchFamily="34" charset="0"/>
              </a:rPr>
              <a:t>reasonableness</a:t>
            </a:r>
          </a:p>
          <a:p>
            <a:pPr marL="571500" lvl="1" indent="-342900">
              <a:spcAft>
                <a:spcPts val="600"/>
              </a:spcAft>
              <a:buFont typeface="Arial" panose="020B0604020202020204" pitchFamily="34" charset="0"/>
              <a:buChar char="•"/>
            </a:pPr>
            <a:r>
              <a:rPr lang="en-US" sz="1800" baseline="0" dirty="0" smtClean="0">
                <a:latin typeface="Arial Narrow" panose="020B0606020202030204" pitchFamily="34" charset="0"/>
              </a:rPr>
              <a:t>Are </a:t>
            </a:r>
            <a:r>
              <a:rPr lang="en-US" sz="1800" b="1" baseline="0" dirty="0">
                <a:latin typeface="Arial Narrow" panose="020B0606020202030204" pitchFamily="34" charset="0"/>
              </a:rPr>
              <a:t>not paid by the Federal government </a:t>
            </a:r>
            <a:r>
              <a:rPr lang="en-US" sz="1800" baseline="0" dirty="0">
                <a:latin typeface="Arial Narrow" panose="020B0606020202030204" pitchFamily="34" charset="0"/>
              </a:rPr>
              <a:t>under another </a:t>
            </a:r>
            <a:r>
              <a:rPr lang="en-US" sz="1800" dirty="0">
                <a:latin typeface="Arial Narrow" panose="020B0606020202030204" pitchFamily="34" charset="0"/>
              </a:rPr>
              <a:t>sponsored project</a:t>
            </a:r>
            <a:endParaRPr lang="en-US" sz="1800" baseline="0" dirty="0" smtClean="0">
              <a:latin typeface="Arial Narrow" panose="020B0606020202030204" pitchFamily="34" charset="0"/>
            </a:endParaRPr>
          </a:p>
          <a:p>
            <a:pPr marL="571500" lvl="1" indent="-342900">
              <a:spcAft>
                <a:spcPts val="600"/>
              </a:spcAft>
              <a:buFont typeface="Arial" panose="020B0604020202020204" pitchFamily="34" charset="0"/>
              <a:buChar char="•"/>
            </a:pPr>
            <a:r>
              <a:rPr lang="en-US" sz="1800" baseline="0" dirty="0" smtClean="0">
                <a:latin typeface="Arial Narrow" panose="020B0606020202030204" pitchFamily="34" charset="0"/>
              </a:rPr>
              <a:t>Provided </a:t>
            </a:r>
            <a:r>
              <a:rPr lang="en-US" sz="1800" baseline="0" dirty="0">
                <a:latin typeface="Arial Narrow" panose="020B0606020202030204" pitchFamily="34" charset="0"/>
              </a:rPr>
              <a:t>for in the </a:t>
            </a:r>
            <a:r>
              <a:rPr lang="en-US" sz="1800" b="1" baseline="0" dirty="0">
                <a:latin typeface="Arial Narrow" panose="020B0606020202030204" pitchFamily="34" charset="0"/>
              </a:rPr>
              <a:t>approved budget </a:t>
            </a:r>
            <a:r>
              <a:rPr lang="en-US" sz="1800" baseline="0" dirty="0">
                <a:latin typeface="Arial Narrow" panose="020B0606020202030204" pitchFamily="34" charset="0"/>
              </a:rPr>
              <a:t>when required by </a:t>
            </a:r>
            <a:r>
              <a:rPr lang="en-US" sz="1800" baseline="0" dirty="0" smtClean="0">
                <a:latin typeface="Arial Narrow" panose="020B0606020202030204" pitchFamily="34" charset="0"/>
              </a:rPr>
              <a:t>awarding </a:t>
            </a:r>
            <a:r>
              <a:rPr lang="en-US" sz="1800" baseline="0" dirty="0">
                <a:latin typeface="Arial Narrow" panose="020B0606020202030204" pitchFamily="34" charset="0"/>
              </a:rPr>
              <a:t>agency</a:t>
            </a:r>
          </a:p>
          <a:p>
            <a:pPr marL="571500" lvl="1" indent="-342900">
              <a:spcAft>
                <a:spcPts val="600"/>
              </a:spcAft>
              <a:buFont typeface="Arial" panose="020B0604020202020204" pitchFamily="34" charset="0"/>
              <a:buChar char="•"/>
            </a:pPr>
            <a:r>
              <a:rPr lang="en-US" sz="1800" baseline="0" dirty="0">
                <a:latin typeface="Arial Narrow" panose="020B0606020202030204" pitchFamily="34" charset="0"/>
              </a:rPr>
              <a:t>Conform to other provisions of the </a:t>
            </a:r>
            <a:r>
              <a:rPr lang="en-US" sz="1800" dirty="0" smtClean="0">
                <a:latin typeface="Arial Narrow" panose="020B0606020202030204" pitchFamily="34" charset="0"/>
              </a:rPr>
              <a:t>Uniform Guidance</a:t>
            </a:r>
            <a:endParaRPr lang="en-US" sz="1800" baseline="0" dirty="0">
              <a:latin typeface="Arial Narrow" panose="020B0606020202030204" pitchFamily="34" charset="0"/>
            </a:endParaRPr>
          </a:p>
          <a:p>
            <a:pPr marL="285750" indent="-285750">
              <a:buFont typeface="Arial" panose="020B0604020202020204" pitchFamily="34" charset="0"/>
              <a:buChar char="•"/>
            </a:pPr>
            <a:endParaRPr lang="en-US" sz="1800" baseline="0" dirty="0">
              <a:latin typeface="Arial Narrow" panose="020B0606020202030204" pitchFamily="34" charset="0"/>
            </a:endParaRPr>
          </a:p>
          <a:p>
            <a:pPr marL="457200" indent="-457200" algn="l">
              <a:spcBef>
                <a:spcPts val="600"/>
              </a:spcBef>
              <a:buFont typeface="Arial" panose="020B0604020202020204" pitchFamily="34" charset="0"/>
              <a:buChar char="•"/>
            </a:pPr>
            <a:endParaRPr lang="en-US" sz="1800" baseline="0" dirty="0" smtClean="0">
              <a:solidFill>
                <a:schemeClr val="tx1"/>
              </a:solidFill>
              <a:latin typeface="Arial Narrow" panose="020B0606020202030204" pitchFamily="34" charset="0"/>
            </a:endParaRPr>
          </a:p>
        </p:txBody>
      </p:sp>
    </p:spTree>
    <p:extLst>
      <p:ext uri="{BB962C8B-B14F-4D97-AF65-F5344CB8AC3E}">
        <p14:creationId xmlns:p14="http://schemas.microsoft.com/office/powerpoint/2010/main" val="803447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Cost Sharing</a:t>
            </a:r>
            <a:endParaRPr lang="en-US" baseline="0" dirty="0">
              <a:latin typeface="Arial Narrow" panose="020B0606020202030204" pitchFamily="34" charset="0"/>
              <a:cs typeface="Arial" pitchFamily="34" charset="0"/>
            </a:endParaRPr>
          </a:p>
        </p:txBody>
      </p:sp>
      <p:sp>
        <p:nvSpPr>
          <p:cNvPr id="6"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Requirements </a:t>
            </a:r>
            <a:endParaRPr lang="en-US" sz="1600" cap="all" baseline="0" dirty="0">
              <a:solidFill>
                <a:schemeClr val="tx1"/>
              </a:solidFill>
              <a:latin typeface="Arial Narrow"/>
              <a:cs typeface="Arial Narrow"/>
            </a:endParaRPr>
          </a:p>
        </p:txBody>
      </p:sp>
      <p:sp>
        <p:nvSpPr>
          <p:cNvPr id="7" name="Rectangle 3"/>
          <p:cNvSpPr txBox="1">
            <a:spLocks noChangeArrowheads="1"/>
          </p:cNvSpPr>
          <p:nvPr/>
        </p:nvSpPr>
        <p:spPr bwMode="auto">
          <a:xfrm>
            <a:off x="433388" y="1398588"/>
            <a:ext cx="8243887"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b="1" baseline="0" dirty="0">
                <a:latin typeface="Arial Narrow"/>
                <a:ea typeface="+mn-ea"/>
                <a:cs typeface="Arial Narrow"/>
              </a:rPr>
              <a:t>Sponsored project costs are </a:t>
            </a:r>
            <a:r>
              <a:rPr lang="en-US" sz="2000" b="1" u="sng" baseline="0" dirty="0">
                <a:latin typeface="Arial Narrow"/>
                <a:ea typeface="+mn-ea"/>
                <a:cs typeface="Arial Narrow"/>
              </a:rPr>
              <a:t>not</a:t>
            </a:r>
            <a:r>
              <a:rPr lang="en-US" sz="2000" b="1" baseline="0" dirty="0">
                <a:latin typeface="Arial Narrow"/>
                <a:ea typeface="+mn-ea"/>
                <a:cs typeface="Arial Narrow"/>
              </a:rPr>
              <a:t> allowed to meet cost sharing commitments when they are:</a:t>
            </a:r>
          </a:p>
          <a:p>
            <a:pPr marL="571500" lvl="1" indent="-342900">
              <a:spcBef>
                <a:spcPts val="1200"/>
              </a:spcBef>
              <a:spcAft>
                <a:spcPts val="600"/>
              </a:spcAft>
              <a:buFont typeface="Arial" panose="020B0604020202020204" pitchFamily="34" charset="0"/>
              <a:buChar char="•"/>
            </a:pPr>
            <a:r>
              <a:rPr lang="en-US" sz="1800" b="1" baseline="0" dirty="0">
                <a:latin typeface="Arial Narrow" panose="020B0606020202030204" pitchFamily="34" charset="0"/>
              </a:rPr>
              <a:t>Volunteer/uncompensated</a:t>
            </a:r>
            <a:r>
              <a:rPr lang="en-US" sz="1800" baseline="0" dirty="0">
                <a:latin typeface="Arial Narrow" panose="020B0606020202030204" pitchFamily="34" charset="0"/>
              </a:rPr>
              <a:t> faculty time</a:t>
            </a:r>
          </a:p>
          <a:p>
            <a:pPr marL="571500" lvl="1" indent="-342900">
              <a:spcBef>
                <a:spcPts val="0"/>
              </a:spcBef>
              <a:spcAft>
                <a:spcPts val="600"/>
              </a:spcAft>
              <a:buFont typeface="Arial" panose="020B0604020202020204" pitchFamily="34" charset="0"/>
              <a:buChar char="•"/>
            </a:pPr>
            <a:r>
              <a:rPr lang="en-US" sz="1800" baseline="0" dirty="0">
                <a:latin typeface="Arial Narrow" panose="020B0606020202030204" pitchFamily="34" charset="0"/>
              </a:rPr>
              <a:t>Costs in support of organized </a:t>
            </a:r>
            <a:r>
              <a:rPr lang="en-US" sz="1800" baseline="0" dirty="0" smtClean="0">
                <a:latin typeface="Arial Narrow" panose="020B0606020202030204" pitchFamily="34" charset="0"/>
              </a:rPr>
              <a:t>research</a:t>
            </a:r>
          </a:p>
          <a:p>
            <a:pPr marL="571500" lvl="1" indent="-342900">
              <a:spcBef>
                <a:spcPts val="0"/>
              </a:spcBef>
              <a:spcAft>
                <a:spcPts val="600"/>
              </a:spcAft>
              <a:buFont typeface="Arial" panose="020B0604020202020204" pitchFamily="34" charset="0"/>
              <a:buChar char="•"/>
            </a:pPr>
            <a:r>
              <a:rPr lang="en-US" sz="1800" dirty="0" smtClean="0">
                <a:latin typeface="Arial Narrow" panose="020B0606020202030204" pitchFamily="34" charset="0"/>
              </a:rPr>
              <a:t>Sponsored project </a:t>
            </a:r>
            <a:r>
              <a:rPr lang="en-US" sz="1800" dirty="0">
                <a:latin typeface="Arial Narrow" panose="020B0606020202030204" pitchFamily="34" charset="0"/>
              </a:rPr>
              <a:t>or sponsored </a:t>
            </a:r>
            <a:r>
              <a:rPr lang="en-US" sz="1800" dirty="0" smtClean="0">
                <a:latin typeface="Arial Narrow" panose="020B0606020202030204" pitchFamily="34" charset="0"/>
              </a:rPr>
              <a:t>project </a:t>
            </a:r>
            <a:r>
              <a:rPr lang="en-US" sz="1800" baseline="0" dirty="0">
                <a:latin typeface="Arial Narrow" panose="020B0606020202030204" pitchFamily="34" charset="0"/>
              </a:rPr>
              <a:t>pass-through funds</a:t>
            </a:r>
          </a:p>
          <a:p>
            <a:pPr marL="571500" lvl="1" indent="-342900">
              <a:spcBef>
                <a:spcPts val="0"/>
              </a:spcBef>
              <a:spcAft>
                <a:spcPts val="600"/>
              </a:spcAft>
              <a:buFont typeface="Arial" panose="020B0604020202020204" pitchFamily="34" charset="0"/>
              <a:buChar char="•"/>
            </a:pPr>
            <a:r>
              <a:rPr lang="en-US" sz="1800" baseline="0" dirty="0">
                <a:latin typeface="Arial Narrow" panose="020B0606020202030204" pitchFamily="34" charset="0"/>
              </a:rPr>
              <a:t>Incurred </a:t>
            </a:r>
            <a:r>
              <a:rPr lang="en-US" sz="1800" b="1" baseline="0" dirty="0">
                <a:latin typeface="Arial Narrow" panose="020B0606020202030204" pitchFamily="34" charset="0"/>
              </a:rPr>
              <a:t>outside project dates</a:t>
            </a:r>
          </a:p>
          <a:p>
            <a:pPr marL="571500" lvl="1" indent="-342900">
              <a:spcBef>
                <a:spcPts val="0"/>
              </a:spcBef>
              <a:spcAft>
                <a:spcPts val="600"/>
              </a:spcAft>
              <a:buFont typeface="Arial" panose="020B0604020202020204" pitchFamily="34" charset="0"/>
              <a:buChar char="•"/>
            </a:pPr>
            <a:r>
              <a:rPr lang="en-US" sz="1800" b="1" baseline="0" dirty="0">
                <a:latin typeface="Arial Narrow" panose="020B0606020202030204" pitchFamily="34" charset="0"/>
              </a:rPr>
              <a:t>Unallowable</a:t>
            </a:r>
            <a:r>
              <a:rPr lang="en-US" sz="1800" baseline="0" dirty="0">
                <a:latin typeface="Arial Narrow" panose="020B0606020202030204" pitchFamily="34" charset="0"/>
              </a:rPr>
              <a:t> </a:t>
            </a:r>
            <a:r>
              <a:rPr lang="en-US" sz="1800" baseline="0" dirty="0" smtClean="0">
                <a:latin typeface="Arial Narrow" panose="020B0606020202030204" pitchFamily="34" charset="0"/>
              </a:rPr>
              <a:t>costs</a:t>
            </a:r>
            <a:endParaRPr lang="en-US" sz="1800" baseline="0" dirty="0">
              <a:latin typeface="Arial Narrow" panose="020B0606020202030204" pitchFamily="34" charset="0"/>
            </a:endParaRPr>
          </a:p>
          <a:p>
            <a:pPr marL="457200" indent="-457200" algn="l">
              <a:spcBef>
                <a:spcPts val="600"/>
              </a:spcBef>
              <a:buFont typeface="Arial" panose="020B0604020202020204" pitchFamily="34" charset="0"/>
              <a:buChar char="•"/>
            </a:pPr>
            <a:endParaRPr lang="en-US" sz="1800" baseline="0" dirty="0" smtClean="0">
              <a:solidFill>
                <a:schemeClr val="tx1"/>
              </a:solidFill>
              <a:latin typeface="Arial Narrow" panose="020B0606020202030204" pitchFamily="34" charset="0"/>
            </a:endParaRPr>
          </a:p>
        </p:txBody>
      </p:sp>
      <p:pic>
        <p:nvPicPr>
          <p:cNvPr id="8" name="Picture 6" descr="j010303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4106159"/>
            <a:ext cx="2819400" cy="1986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945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Cost Sharing</a:t>
            </a:r>
            <a:endParaRPr lang="en-US" baseline="0" dirty="0">
              <a:latin typeface="Arial Narrow" panose="020B0606020202030204" pitchFamily="34" charset="0"/>
              <a:cs typeface="Arial" pitchFamily="34" charset="0"/>
            </a:endParaRPr>
          </a:p>
        </p:txBody>
      </p:sp>
      <p:sp>
        <p:nvSpPr>
          <p:cNvPr id="6"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Cost Share tracking</a:t>
            </a:r>
            <a:endParaRPr lang="en-US" sz="1600" cap="all" baseline="0" dirty="0">
              <a:solidFill>
                <a:schemeClr val="tx1"/>
              </a:solidFill>
              <a:latin typeface="Arial Narrow"/>
              <a:cs typeface="Arial Narrow"/>
            </a:endParaRPr>
          </a:p>
        </p:txBody>
      </p:sp>
      <p:sp>
        <p:nvSpPr>
          <p:cNvPr id="7" name="Rectangle 3"/>
          <p:cNvSpPr txBox="1">
            <a:spLocks noChangeArrowheads="1"/>
          </p:cNvSpPr>
          <p:nvPr/>
        </p:nvSpPr>
        <p:spPr bwMode="auto">
          <a:xfrm>
            <a:off x="433388" y="1398588"/>
            <a:ext cx="8243887" cy="88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b="1" baseline="0" dirty="0" smtClean="0">
                <a:latin typeface="Arial Narrow" panose="020B0606020202030204" pitchFamily="34" charset="0"/>
              </a:rPr>
              <a:t>Cost share tracking requires the coordinated efforts of several award management teams and related processes throughout the grant lifecycle.</a:t>
            </a:r>
            <a:endParaRPr lang="en-US" sz="2000" b="1" baseline="0" dirty="0" smtClean="0">
              <a:solidFill>
                <a:schemeClr val="tx1"/>
              </a:solidFill>
              <a:latin typeface="Arial Narrow" panose="020B0606020202030204" pitchFamily="34" charset="0"/>
            </a:endParaRPr>
          </a:p>
        </p:txBody>
      </p:sp>
      <p:graphicFrame>
        <p:nvGraphicFramePr>
          <p:cNvPr id="8" name="Diagram 7"/>
          <p:cNvGraphicFramePr/>
          <p:nvPr>
            <p:extLst>
              <p:ext uri="{D42A27DB-BD31-4B8C-83A1-F6EECF244321}">
                <p14:modId xmlns:p14="http://schemas.microsoft.com/office/powerpoint/2010/main" val="1349087540"/>
              </p:ext>
            </p:extLst>
          </p:nvPr>
        </p:nvGraphicFramePr>
        <p:xfrm>
          <a:off x="900113" y="2274888"/>
          <a:ext cx="7342187"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3031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Cost Sharing</a:t>
            </a:r>
            <a:endParaRPr lang="en-US" baseline="0" dirty="0">
              <a:latin typeface="Arial Narrow" panose="020B0606020202030204" pitchFamily="34" charset="0"/>
              <a:cs typeface="Arial" pitchFamily="34" charset="0"/>
            </a:endParaRPr>
          </a:p>
        </p:txBody>
      </p:sp>
      <p:sp>
        <p:nvSpPr>
          <p:cNvPr id="6"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Requirements </a:t>
            </a:r>
            <a:endParaRPr lang="en-US" sz="1600" cap="all" baseline="0" dirty="0">
              <a:solidFill>
                <a:schemeClr val="tx1"/>
              </a:solidFill>
              <a:latin typeface="Arial Narrow"/>
              <a:cs typeface="Arial Narrow"/>
            </a:endParaRPr>
          </a:p>
        </p:txBody>
      </p:sp>
      <p:sp>
        <p:nvSpPr>
          <p:cNvPr id="8" name="TextBox 7"/>
          <p:cNvSpPr txBox="1"/>
          <p:nvPr/>
        </p:nvSpPr>
        <p:spPr>
          <a:xfrm>
            <a:off x="433387" y="1411288"/>
            <a:ext cx="8269287" cy="400110"/>
          </a:xfrm>
          <a:prstGeom prst="rect">
            <a:avLst/>
          </a:prstGeom>
          <a:noFill/>
        </p:spPr>
        <p:txBody>
          <a:bodyPr wrap="square" rtlCol="0">
            <a:spAutoFit/>
          </a:bodyPr>
          <a:lstStyle/>
          <a:p>
            <a:r>
              <a:rPr lang="en-US" sz="2000" b="1" baseline="0" dirty="0" smtClean="0">
                <a:latin typeface="Arial Narrow" panose="020B0606020202030204" pitchFamily="34" charset="0"/>
              </a:rPr>
              <a:t>Organizations should have the following cost sharing materials in place:</a:t>
            </a:r>
            <a:endParaRPr lang="en-US" sz="2000" b="1" baseline="0" dirty="0">
              <a:latin typeface="Arial Narrow" panose="020B0606020202030204" pitchFamily="34" charset="0"/>
            </a:endParaRPr>
          </a:p>
        </p:txBody>
      </p:sp>
      <p:sp>
        <p:nvSpPr>
          <p:cNvPr id="9" name="Rectangle 2051"/>
          <p:cNvSpPr txBox="1">
            <a:spLocks noChangeArrowheads="1"/>
          </p:cNvSpPr>
          <p:nvPr/>
        </p:nvSpPr>
        <p:spPr>
          <a:xfrm>
            <a:off x="365125" y="2300288"/>
            <a:ext cx="8229600" cy="241520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itchFamily="2" charset="2"/>
              <a:buChar char="ü"/>
            </a:pPr>
            <a:r>
              <a:rPr lang="en-US" sz="1800" baseline="0" dirty="0">
                <a:latin typeface="Arial Narrow" panose="020B0606020202030204" pitchFamily="34" charset="0"/>
              </a:rPr>
              <a:t>An </a:t>
            </a:r>
            <a:r>
              <a:rPr lang="en-US" sz="1800" baseline="0" dirty="0" smtClean="0">
                <a:latin typeface="Arial Narrow" panose="020B0606020202030204" pitchFamily="34" charset="0"/>
              </a:rPr>
              <a:t>organization-wide </a:t>
            </a:r>
            <a:r>
              <a:rPr lang="en-US" sz="1800" baseline="0" dirty="0">
                <a:latin typeface="Arial Narrow" panose="020B0606020202030204" pitchFamily="34" charset="0"/>
              </a:rPr>
              <a:t>c</a:t>
            </a:r>
            <a:r>
              <a:rPr lang="en-US" sz="1800" baseline="0" dirty="0" smtClean="0">
                <a:latin typeface="Arial Narrow" panose="020B0606020202030204" pitchFamily="34" charset="0"/>
              </a:rPr>
              <a:t>ost sharing policy</a:t>
            </a:r>
            <a:endParaRPr lang="en-US" sz="1800" baseline="0" dirty="0">
              <a:latin typeface="Arial Narrow" panose="020B0606020202030204" pitchFamily="34" charset="0"/>
            </a:endParaRPr>
          </a:p>
          <a:p>
            <a:pPr>
              <a:buFont typeface="Wingdings" pitchFamily="2" charset="2"/>
              <a:buNone/>
            </a:pPr>
            <a:endParaRPr lang="en-US" sz="1800" baseline="0" dirty="0">
              <a:latin typeface="Arial Narrow" panose="020B0606020202030204" pitchFamily="34" charset="0"/>
            </a:endParaRPr>
          </a:p>
          <a:p>
            <a:pPr>
              <a:buFont typeface="Wingdings" pitchFamily="2" charset="2"/>
              <a:buChar char="ü"/>
            </a:pPr>
            <a:r>
              <a:rPr lang="en-US" sz="1800" baseline="0" dirty="0" smtClean="0">
                <a:latin typeface="Arial Narrow" panose="020B0606020202030204" pitchFamily="34" charset="0"/>
              </a:rPr>
              <a:t>Step-by-step </a:t>
            </a:r>
            <a:r>
              <a:rPr lang="en-US" sz="1800" baseline="0" dirty="0">
                <a:latin typeface="Arial Narrow" panose="020B0606020202030204" pitchFamily="34" charset="0"/>
              </a:rPr>
              <a:t>d</a:t>
            </a:r>
            <a:r>
              <a:rPr lang="en-US" sz="1800" baseline="0" dirty="0" smtClean="0">
                <a:latin typeface="Arial Narrow" panose="020B0606020202030204" pitchFamily="34" charset="0"/>
              </a:rPr>
              <a:t>ocumentation procedures</a:t>
            </a:r>
            <a:endParaRPr lang="en-US" sz="1800" baseline="0" dirty="0">
              <a:latin typeface="Arial Narrow" panose="020B0606020202030204" pitchFamily="34" charset="0"/>
            </a:endParaRPr>
          </a:p>
          <a:p>
            <a:pPr>
              <a:buFont typeface="Wingdings" pitchFamily="2" charset="2"/>
              <a:buChar char="ü"/>
            </a:pPr>
            <a:endParaRPr lang="en-US" sz="1800" baseline="0" dirty="0">
              <a:latin typeface="Arial Narrow" panose="020B0606020202030204" pitchFamily="34" charset="0"/>
            </a:endParaRPr>
          </a:p>
          <a:p>
            <a:pPr>
              <a:buFont typeface="Wingdings" pitchFamily="2" charset="2"/>
              <a:buChar char="ü"/>
            </a:pPr>
            <a:r>
              <a:rPr lang="en-US" sz="1800" baseline="0" dirty="0">
                <a:latin typeface="Arial Narrow" panose="020B0606020202030204" pitchFamily="34" charset="0"/>
              </a:rPr>
              <a:t>Internal </a:t>
            </a:r>
            <a:r>
              <a:rPr lang="en-US" sz="1800" baseline="0" dirty="0" smtClean="0">
                <a:latin typeface="Arial Narrow" panose="020B0606020202030204" pitchFamily="34" charset="0"/>
              </a:rPr>
              <a:t>forms </a:t>
            </a:r>
            <a:r>
              <a:rPr lang="en-US" sz="1800" baseline="0" dirty="0">
                <a:latin typeface="Arial Narrow" panose="020B0606020202030204" pitchFamily="34" charset="0"/>
              </a:rPr>
              <a:t>&amp; </a:t>
            </a:r>
            <a:r>
              <a:rPr lang="en-US" sz="1800" baseline="0" dirty="0" smtClean="0">
                <a:latin typeface="Arial Narrow" panose="020B0606020202030204" pitchFamily="34" charset="0"/>
              </a:rPr>
              <a:t>sample </a:t>
            </a:r>
            <a:r>
              <a:rPr lang="en-US" sz="1800" baseline="0" dirty="0">
                <a:latin typeface="Arial Narrow" panose="020B0606020202030204" pitchFamily="34" charset="0"/>
              </a:rPr>
              <a:t>d</a:t>
            </a:r>
            <a:r>
              <a:rPr lang="en-US" sz="1800" baseline="0" dirty="0" smtClean="0">
                <a:latin typeface="Arial Narrow" panose="020B0606020202030204" pitchFamily="34" charset="0"/>
              </a:rPr>
              <a:t>ocumentation</a:t>
            </a:r>
            <a:endParaRPr lang="en-US" sz="1800" baseline="0" dirty="0">
              <a:latin typeface="Arial Narrow" panose="020B0606020202030204" pitchFamily="34" charset="0"/>
            </a:endParaRPr>
          </a:p>
          <a:p>
            <a:pPr>
              <a:buFont typeface="Wingdings" pitchFamily="2" charset="2"/>
              <a:buNone/>
            </a:pPr>
            <a:endParaRPr lang="en-US" sz="1800" baseline="0" dirty="0">
              <a:latin typeface="Arial Narrow" panose="020B0606020202030204" pitchFamily="34" charset="0"/>
            </a:endParaRPr>
          </a:p>
          <a:p>
            <a:pPr>
              <a:buFont typeface="Wingdings" pitchFamily="2" charset="2"/>
              <a:buChar char="ü"/>
            </a:pPr>
            <a:r>
              <a:rPr lang="en-US" sz="1800" baseline="0" dirty="0">
                <a:latin typeface="Arial Narrow" panose="020B0606020202030204" pitchFamily="34" charset="0"/>
              </a:rPr>
              <a:t>Electronic t</a:t>
            </a:r>
            <a:r>
              <a:rPr lang="en-US" sz="1800" baseline="0" dirty="0" smtClean="0">
                <a:latin typeface="Arial Narrow" panose="020B0606020202030204" pitchFamily="34" charset="0"/>
              </a:rPr>
              <a:t>racking </a:t>
            </a:r>
            <a:r>
              <a:rPr lang="en-US" sz="1800" baseline="0" dirty="0">
                <a:latin typeface="Arial Narrow" panose="020B0606020202030204" pitchFamily="34" charset="0"/>
              </a:rPr>
              <a:t>of </a:t>
            </a:r>
            <a:r>
              <a:rPr lang="en-US" sz="1800" baseline="0" dirty="0" smtClean="0">
                <a:latin typeface="Arial Narrow" panose="020B0606020202030204" pitchFamily="34" charset="0"/>
              </a:rPr>
              <a:t>commitments </a:t>
            </a:r>
          </a:p>
          <a:p>
            <a:pPr>
              <a:buFont typeface="Wingdings" pitchFamily="2" charset="2"/>
              <a:buChar char="ü"/>
            </a:pPr>
            <a:endParaRPr lang="en-US" sz="1800" baseline="0" dirty="0" smtClean="0">
              <a:latin typeface="Arial Narrow" panose="020B0606020202030204" pitchFamily="34" charset="0"/>
            </a:endParaRPr>
          </a:p>
          <a:p>
            <a:pPr>
              <a:buFont typeface="Wingdings" pitchFamily="2" charset="2"/>
              <a:buChar char="ü"/>
            </a:pPr>
            <a:r>
              <a:rPr lang="en-US" sz="1800" baseline="0" dirty="0" smtClean="0">
                <a:latin typeface="Arial Narrow" panose="020B0606020202030204" pitchFamily="34" charset="0"/>
              </a:rPr>
              <a:t>Training</a:t>
            </a:r>
          </a:p>
        </p:txBody>
      </p:sp>
      <p:pic>
        <p:nvPicPr>
          <p:cNvPr id="10" name="Picture 2" descr="C:\Users\amerki\AppData\Local\Microsoft\Windows\Temporary Internet Files\Content.IE5\EQD0QHNI\MC90003900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9826" y="2309742"/>
            <a:ext cx="3282849" cy="3033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82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Cost Sharing</a:t>
            </a:r>
            <a:endParaRPr lang="en-US" baseline="0" dirty="0">
              <a:latin typeface="Arial Narrow" panose="020B0606020202030204" pitchFamily="34" charset="0"/>
              <a:cs typeface="Arial" pitchFamily="34" charset="0"/>
            </a:endParaRPr>
          </a:p>
        </p:txBody>
      </p:sp>
      <p:sp>
        <p:nvSpPr>
          <p:cNvPr id="6"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Cost share tracking</a:t>
            </a:r>
            <a:endParaRPr lang="en-US" sz="1600" cap="all" baseline="0" dirty="0">
              <a:solidFill>
                <a:schemeClr val="tx1"/>
              </a:solidFill>
              <a:latin typeface="Arial Narrow"/>
              <a:cs typeface="Arial Narrow"/>
            </a:endParaRPr>
          </a:p>
        </p:txBody>
      </p:sp>
      <p:sp>
        <p:nvSpPr>
          <p:cNvPr id="7" name="Rectangle 3"/>
          <p:cNvSpPr txBox="1">
            <a:spLocks noChangeArrowheads="1"/>
          </p:cNvSpPr>
          <p:nvPr/>
        </p:nvSpPr>
        <p:spPr bwMode="auto">
          <a:xfrm>
            <a:off x="433388" y="1161088"/>
            <a:ext cx="8243887"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b="1" baseline="0" dirty="0" smtClean="0">
                <a:latin typeface="Arial Narrow" panose="020B0606020202030204" pitchFamily="34" charset="0"/>
              </a:rPr>
              <a:t>Strong organizational cost sharing controls include aspects from policies, procedures and additional forms of support:</a:t>
            </a:r>
          </a:p>
          <a:p>
            <a:pPr marL="285750" indent="-285750">
              <a:buFont typeface="Arial" panose="020B0604020202020204" pitchFamily="34" charset="0"/>
              <a:buChar char="•"/>
            </a:pPr>
            <a:endParaRPr lang="en-US" sz="2000" b="1" baseline="0" dirty="0">
              <a:latin typeface="Arial Narrow" panose="020B0606020202030204" pitchFamily="34" charset="0"/>
            </a:endParaRPr>
          </a:p>
          <a:p>
            <a:pPr marL="285750" indent="-285750">
              <a:buFont typeface="Arial" panose="020B0604020202020204" pitchFamily="34" charset="0"/>
              <a:buChar char="•"/>
            </a:pPr>
            <a:endParaRPr lang="en-US" sz="2000" b="1" baseline="0" dirty="0">
              <a:latin typeface="Arial Narrow" panose="020B0606020202030204" pitchFamily="34" charset="0"/>
            </a:endParaRPr>
          </a:p>
          <a:p>
            <a:pPr marL="742950" lvl="1" indent="-285750">
              <a:spcAft>
                <a:spcPts val="1800"/>
              </a:spcAft>
              <a:buFont typeface="Arial" panose="020B0604020202020204" pitchFamily="34" charset="0"/>
              <a:buChar char="•"/>
            </a:pPr>
            <a:endParaRPr lang="en-US" sz="2000" b="1" baseline="0" dirty="0">
              <a:latin typeface="Arial Narrow" panose="020B0606020202030204" pitchFamily="34" charset="0"/>
            </a:endParaRPr>
          </a:p>
          <a:p>
            <a:pPr marL="285750" indent="-285750">
              <a:buFont typeface="Arial" panose="020B0604020202020204" pitchFamily="34" charset="0"/>
              <a:buChar char="•"/>
            </a:pPr>
            <a:endParaRPr lang="en-US" sz="2000" b="1" baseline="0" dirty="0">
              <a:latin typeface="Arial Narrow" panose="020B0606020202030204" pitchFamily="34" charset="0"/>
            </a:endParaRPr>
          </a:p>
          <a:p>
            <a:pPr marL="457200" indent="-457200" algn="l">
              <a:spcBef>
                <a:spcPts val="600"/>
              </a:spcBef>
              <a:buFont typeface="Arial" panose="020B0604020202020204" pitchFamily="34" charset="0"/>
              <a:buChar char="•"/>
            </a:pPr>
            <a:endParaRPr lang="en-US" sz="2000" b="1" baseline="0" dirty="0" smtClean="0">
              <a:solidFill>
                <a:schemeClr val="tx1"/>
              </a:solidFill>
              <a:latin typeface="Arial Narrow" panose="020B0606020202030204" pitchFamily="34" charset="0"/>
            </a:endParaRPr>
          </a:p>
        </p:txBody>
      </p:sp>
      <p:sp>
        <p:nvSpPr>
          <p:cNvPr id="4" name="Freeform 3"/>
          <p:cNvSpPr/>
          <p:nvPr/>
        </p:nvSpPr>
        <p:spPr>
          <a:xfrm>
            <a:off x="435964" y="2017388"/>
            <a:ext cx="2624736" cy="502361"/>
          </a:xfrm>
          <a:custGeom>
            <a:avLst/>
            <a:gdLst>
              <a:gd name="connsiteX0" fmla="*/ 0 w 2511809"/>
              <a:gd name="connsiteY0" fmla="*/ 0 h 1004723"/>
              <a:gd name="connsiteX1" fmla="*/ 2511809 w 2511809"/>
              <a:gd name="connsiteY1" fmla="*/ 0 h 1004723"/>
              <a:gd name="connsiteX2" fmla="*/ 2511809 w 2511809"/>
              <a:gd name="connsiteY2" fmla="*/ 1004723 h 1004723"/>
              <a:gd name="connsiteX3" fmla="*/ 0 w 2511809"/>
              <a:gd name="connsiteY3" fmla="*/ 1004723 h 1004723"/>
              <a:gd name="connsiteX4" fmla="*/ 0 w 2511809"/>
              <a:gd name="connsiteY4" fmla="*/ 0 h 1004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1809" h="1004723">
                <a:moveTo>
                  <a:pt x="0" y="0"/>
                </a:moveTo>
                <a:lnTo>
                  <a:pt x="2511809" y="0"/>
                </a:lnTo>
                <a:lnTo>
                  <a:pt x="2511809" y="1004723"/>
                </a:lnTo>
                <a:lnTo>
                  <a:pt x="0" y="1004723"/>
                </a:lnTo>
                <a:lnTo>
                  <a:pt x="0" y="0"/>
                </a:lnTo>
                <a:close/>
              </a:path>
            </a:pathLst>
          </a:custGeom>
          <a:no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i="0" u="none" kern="1200" baseline="0" dirty="0" smtClean="0">
                <a:solidFill>
                  <a:schemeClr val="tx1"/>
                </a:solidFill>
                <a:latin typeface="Arial Narrow" panose="020B0606020202030204" pitchFamily="34" charset="0"/>
              </a:rPr>
              <a:t>Policy</a:t>
            </a:r>
            <a:endParaRPr lang="en-US" sz="1800" kern="1200" baseline="0" dirty="0">
              <a:solidFill>
                <a:schemeClr val="tx1"/>
              </a:solidFill>
              <a:latin typeface="Arial Narrow" panose="020B0606020202030204" pitchFamily="34" charset="0"/>
            </a:endParaRPr>
          </a:p>
        </p:txBody>
      </p:sp>
      <p:sp>
        <p:nvSpPr>
          <p:cNvPr id="8" name="Freeform 7"/>
          <p:cNvSpPr/>
          <p:nvPr/>
        </p:nvSpPr>
        <p:spPr>
          <a:xfrm>
            <a:off x="435964" y="2632700"/>
            <a:ext cx="2624736" cy="3303588"/>
          </a:xfrm>
          <a:custGeom>
            <a:avLst/>
            <a:gdLst>
              <a:gd name="connsiteX0" fmla="*/ 0 w 2511809"/>
              <a:gd name="connsiteY0" fmla="*/ 0 h 2854800"/>
              <a:gd name="connsiteX1" fmla="*/ 2511809 w 2511809"/>
              <a:gd name="connsiteY1" fmla="*/ 0 h 2854800"/>
              <a:gd name="connsiteX2" fmla="*/ 2511809 w 2511809"/>
              <a:gd name="connsiteY2" fmla="*/ 2854800 h 2854800"/>
              <a:gd name="connsiteX3" fmla="*/ 0 w 2511809"/>
              <a:gd name="connsiteY3" fmla="*/ 2854800 h 2854800"/>
              <a:gd name="connsiteX4" fmla="*/ 0 w 251180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1809" h="2854800">
                <a:moveTo>
                  <a:pt x="0" y="0"/>
                </a:moveTo>
                <a:lnTo>
                  <a:pt x="2511809" y="0"/>
                </a:lnTo>
                <a:lnTo>
                  <a:pt x="2511809" y="2854800"/>
                </a:lnTo>
                <a:lnTo>
                  <a:pt x="0" y="2854800"/>
                </a:lnTo>
                <a:lnTo>
                  <a:pt x="0"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Organizational position on cost sharing</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Required internal approvals</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Required documentation and monitoring of third-party cost sharing</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Criteria for cost sharing</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Disallowed cost sharing within the organization</a:t>
            </a:r>
            <a:endParaRPr lang="en-US" sz="1800" b="0" i="0" u="none" kern="1200" baseline="0" dirty="0">
              <a:latin typeface="Arial Narrow" panose="020B0606020202030204" pitchFamily="34" charset="0"/>
            </a:endParaRPr>
          </a:p>
        </p:txBody>
      </p:sp>
      <p:sp>
        <p:nvSpPr>
          <p:cNvPr id="9" name="Freeform 8"/>
          <p:cNvSpPr/>
          <p:nvPr/>
        </p:nvSpPr>
        <p:spPr>
          <a:xfrm>
            <a:off x="3200400" y="2017388"/>
            <a:ext cx="2705100" cy="502361"/>
          </a:xfrm>
          <a:custGeom>
            <a:avLst/>
            <a:gdLst>
              <a:gd name="connsiteX0" fmla="*/ 0 w 2511809"/>
              <a:gd name="connsiteY0" fmla="*/ 0 h 1004723"/>
              <a:gd name="connsiteX1" fmla="*/ 2511809 w 2511809"/>
              <a:gd name="connsiteY1" fmla="*/ 0 h 1004723"/>
              <a:gd name="connsiteX2" fmla="*/ 2511809 w 2511809"/>
              <a:gd name="connsiteY2" fmla="*/ 1004723 h 1004723"/>
              <a:gd name="connsiteX3" fmla="*/ 0 w 2511809"/>
              <a:gd name="connsiteY3" fmla="*/ 1004723 h 1004723"/>
              <a:gd name="connsiteX4" fmla="*/ 0 w 2511809"/>
              <a:gd name="connsiteY4" fmla="*/ 0 h 1004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1809" h="1004723">
                <a:moveTo>
                  <a:pt x="0" y="0"/>
                </a:moveTo>
                <a:lnTo>
                  <a:pt x="2511809" y="0"/>
                </a:lnTo>
                <a:lnTo>
                  <a:pt x="2511809" y="1004723"/>
                </a:lnTo>
                <a:lnTo>
                  <a:pt x="0" y="1004723"/>
                </a:lnTo>
                <a:lnTo>
                  <a:pt x="0" y="0"/>
                </a:lnTo>
                <a:close/>
              </a:path>
            </a:pathLst>
          </a:custGeom>
          <a:no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i="0" u="none" kern="1200" baseline="0" dirty="0" smtClean="0">
                <a:solidFill>
                  <a:schemeClr val="tx1"/>
                </a:solidFill>
                <a:latin typeface="Arial Narrow" panose="020B0606020202030204" pitchFamily="34" charset="0"/>
              </a:rPr>
              <a:t>Procedures</a:t>
            </a:r>
            <a:endParaRPr lang="en-US" sz="1800" b="0" i="0" u="none" kern="1200" baseline="0" dirty="0">
              <a:solidFill>
                <a:schemeClr val="tx1"/>
              </a:solidFill>
              <a:latin typeface="Arial Narrow" panose="020B0606020202030204" pitchFamily="34" charset="0"/>
            </a:endParaRPr>
          </a:p>
        </p:txBody>
      </p:sp>
      <p:sp>
        <p:nvSpPr>
          <p:cNvPr id="10" name="Freeform 9"/>
          <p:cNvSpPr/>
          <p:nvPr/>
        </p:nvSpPr>
        <p:spPr>
          <a:xfrm>
            <a:off x="3200400" y="2632700"/>
            <a:ext cx="2705100" cy="3303588"/>
          </a:xfrm>
          <a:custGeom>
            <a:avLst/>
            <a:gdLst>
              <a:gd name="connsiteX0" fmla="*/ 0 w 2511809"/>
              <a:gd name="connsiteY0" fmla="*/ 0 h 2854800"/>
              <a:gd name="connsiteX1" fmla="*/ 2511809 w 2511809"/>
              <a:gd name="connsiteY1" fmla="*/ 0 h 2854800"/>
              <a:gd name="connsiteX2" fmla="*/ 2511809 w 2511809"/>
              <a:gd name="connsiteY2" fmla="*/ 2854800 h 2854800"/>
              <a:gd name="connsiteX3" fmla="*/ 0 w 2511809"/>
              <a:gd name="connsiteY3" fmla="*/ 2854800 h 2854800"/>
              <a:gd name="connsiteX4" fmla="*/ 0 w 251180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1809" h="2854800">
                <a:moveTo>
                  <a:pt x="0" y="0"/>
                </a:moveTo>
                <a:lnTo>
                  <a:pt x="2511809" y="0"/>
                </a:lnTo>
                <a:lnTo>
                  <a:pt x="2511809" y="2854800"/>
                </a:lnTo>
                <a:lnTo>
                  <a:pt x="0" y="2854800"/>
                </a:lnTo>
                <a:lnTo>
                  <a:pt x="0"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Guidance on seeking agency approval</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Procedures for tracking and monitoring</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Description of forms for completion</a:t>
            </a:r>
            <a:endParaRPr lang="en-US" sz="1800" b="0" i="0" u="none" kern="1200" baseline="0" dirty="0">
              <a:latin typeface="Arial Narrow" panose="020B0606020202030204" pitchFamily="34" charset="0"/>
            </a:endParaRPr>
          </a:p>
        </p:txBody>
      </p:sp>
      <p:sp>
        <p:nvSpPr>
          <p:cNvPr id="11" name="Freeform 10"/>
          <p:cNvSpPr/>
          <p:nvPr/>
        </p:nvSpPr>
        <p:spPr>
          <a:xfrm>
            <a:off x="6070601" y="2017388"/>
            <a:ext cx="2604098" cy="502361"/>
          </a:xfrm>
          <a:custGeom>
            <a:avLst/>
            <a:gdLst>
              <a:gd name="connsiteX0" fmla="*/ 0 w 2511809"/>
              <a:gd name="connsiteY0" fmla="*/ 0 h 1004723"/>
              <a:gd name="connsiteX1" fmla="*/ 2511809 w 2511809"/>
              <a:gd name="connsiteY1" fmla="*/ 0 h 1004723"/>
              <a:gd name="connsiteX2" fmla="*/ 2511809 w 2511809"/>
              <a:gd name="connsiteY2" fmla="*/ 1004723 h 1004723"/>
              <a:gd name="connsiteX3" fmla="*/ 0 w 2511809"/>
              <a:gd name="connsiteY3" fmla="*/ 1004723 h 1004723"/>
              <a:gd name="connsiteX4" fmla="*/ 0 w 2511809"/>
              <a:gd name="connsiteY4" fmla="*/ 0 h 1004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1809" h="1004723">
                <a:moveTo>
                  <a:pt x="0" y="0"/>
                </a:moveTo>
                <a:lnTo>
                  <a:pt x="2511809" y="0"/>
                </a:lnTo>
                <a:lnTo>
                  <a:pt x="2511809" y="1004723"/>
                </a:lnTo>
                <a:lnTo>
                  <a:pt x="0" y="1004723"/>
                </a:lnTo>
                <a:lnTo>
                  <a:pt x="0" y="0"/>
                </a:lnTo>
                <a:close/>
              </a:path>
            </a:pathLst>
          </a:custGeom>
          <a:no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b="1" i="0" u="none" kern="1200" baseline="0" dirty="0" smtClean="0">
                <a:solidFill>
                  <a:schemeClr val="tx1"/>
                </a:solidFill>
                <a:latin typeface="Arial Narrow" panose="020B0606020202030204" pitchFamily="34" charset="0"/>
              </a:rPr>
              <a:t>Additional Support</a:t>
            </a:r>
            <a:endParaRPr lang="en-US" sz="1800" b="0" i="0" u="none" kern="1200" baseline="0" dirty="0">
              <a:solidFill>
                <a:schemeClr val="tx1"/>
              </a:solidFill>
              <a:latin typeface="Arial Narrow" panose="020B0606020202030204" pitchFamily="34" charset="0"/>
            </a:endParaRPr>
          </a:p>
        </p:txBody>
      </p:sp>
      <p:sp>
        <p:nvSpPr>
          <p:cNvPr id="12" name="Freeform 11"/>
          <p:cNvSpPr/>
          <p:nvPr/>
        </p:nvSpPr>
        <p:spPr>
          <a:xfrm>
            <a:off x="6070601" y="2632700"/>
            <a:ext cx="2604098" cy="3303588"/>
          </a:xfrm>
          <a:custGeom>
            <a:avLst/>
            <a:gdLst>
              <a:gd name="connsiteX0" fmla="*/ 0 w 2511809"/>
              <a:gd name="connsiteY0" fmla="*/ 0 h 2854800"/>
              <a:gd name="connsiteX1" fmla="*/ 2511809 w 2511809"/>
              <a:gd name="connsiteY1" fmla="*/ 0 h 2854800"/>
              <a:gd name="connsiteX2" fmla="*/ 2511809 w 2511809"/>
              <a:gd name="connsiteY2" fmla="*/ 2854800 h 2854800"/>
              <a:gd name="connsiteX3" fmla="*/ 0 w 2511809"/>
              <a:gd name="connsiteY3" fmla="*/ 2854800 h 2854800"/>
              <a:gd name="connsiteX4" fmla="*/ 0 w 251180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1809" h="2854800">
                <a:moveTo>
                  <a:pt x="0" y="0"/>
                </a:moveTo>
                <a:lnTo>
                  <a:pt x="2511809" y="0"/>
                </a:lnTo>
                <a:lnTo>
                  <a:pt x="2511809" y="2854800"/>
                </a:lnTo>
                <a:lnTo>
                  <a:pt x="0" y="2854800"/>
                </a:lnTo>
                <a:lnTo>
                  <a:pt x="0"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Role expectations</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Definitions of terms within organizational setting</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FAQs for application</a:t>
            </a:r>
            <a:endParaRPr lang="en-US" sz="1800" b="0" i="0" u="none" kern="1200" baseline="0" dirty="0">
              <a:latin typeface="Arial Narrow" panose="020B0606020202030204" pitchFamily="34" charset="0"/>
            </a:endParaRPr>
          </a:p>
          <a:p>
            <a:pPr marL="171450" lvl="1" indent="-171450" algn="l" defTabSz="711200" rtl="0">
              <a:lnSpc>
                <a:spcPct val="90000"/>
              </a:lnSpc>
              <a:spcBef>
                <a:spcPct val="0"/>
              </a:spcBef>
              <a:spcAft>
                <a:spcPts val="1200"/>
              </a:spcAft>
              <a:buChar char="••"/>
            </a:pPr>
            <a:r>
              <a:rPr lang="en-US" sz="1800" b="0" i="0" u="none" kern="1200" baseline="0" dirty="0" smtClean="0">
                <a:latin typeface="Arial Narrow" panose="020B0606020202030204" pitchFamily="34" charset="0"/>
              </a:rPr>
              <a:t>Contact information</a:t>
            </a:r>
            <a:endParaRPr lang="en-US" sz="1800" b="0" i="0" u="none" kern="1200" baseline="0" dirty="0">
              <a:latin typeface="Arial Narrow" panose="020B0606020202030204" pitchFamily="34" charset="0"/>
            </a:endParaRPr>
          </a:p>
        </p:txBody>
      </p:sp>
    </p:spTree>
    <p:extLst>
      <p:ext uri="{BB962C8B-B14F-4D97-AF65-F5344CB8AC3E}">
        <p14:creationId xmlns:p14="http://schemas.microsoft.com/office/powerpoint/2010/main" val="2743413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Cost Sharing</a:t>
            </a:r>
            <a:endParaRPr lang="en-US" baseline="0" dirty="0">
              <a:latin typeface="Arial Narrow" panose="020B0606020202030204" pitchFamily="34" charset="0"/>
              <a:cs typeface="Arial" pitchFamily="34" charset="0"/>
            </a:endParaRPr>
          </a:p>
        </p:txBody>
      </p:sp>
      <p:sp>
        <p:nvSpPr>
          <p:cNvPr id="6"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Uniform Guidance Impact</a:t>
            </a:r>
            <a:endParaRPr lang="en-US" sz="1600" cap="all" baseline="0" dirty="0">
              <a:solidFill>
                <a:schemeClr val="tx1"/>
              </a:solidFill>
              <a:latin typeface="Arial Narrow"/>
              <a:cs typeface="Arial Narrow"/>
            </a:endParaRPr>
          </a:p>
        </p:txBody>
      </p:sp>
      <p:sp>
        <p:nvSpPr>
          <p:cNvPr id="7" name="Rectangle 3"/>
          <p:cNvSpPr txBox="1">
            <a:spLocks noChangeArrowheads="1"/>
          </p:cNvSpPr>
          <p:nvPr/>
        </p:nvSpPr>
        <p:spPr bwMode="auto">
          <a:xfrm>
            <a:off x="433388" y="1398588"/>
            <a:ext cx="8243887"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1200"/>
              </a:spcAft>
            </a:pPr>
            <a:r>
              <a:rPr lang="en-US" sz="2000" b="1" baseline="0" dirty="0" smtClean="0">
                <a:latin typeface="Arial Narrow" panose="020B0606020202030204" pitchFamily="34" charset="0"/>
              </a:rPr>
              <a:t>Other </a:t>
            </a:r>
            <a:r>
              <a:rPr lang="en-US" sz="2000" b="1" baseline="0" dirty="0">
                <a:latin typeface="Arial Narrow" panose="020B0606020202030204" pitchFamily="34" charset="0"/>
              </a:rPr>
              <a:t>cost sharing guidance new to Uniform </a:t>
            </a:r>
            <a:r>
              <a:rPr lang="en-US" sz="2000" b="1" baseline="0" dirty="0" smtClean="0">
                <a:latin typeface="Arial Narrow" panose="020B0606020202030204" pitchFamily="34" charset="0"/>
              </a:rPr>
              <a:t>Guidance includes:</a:t>
            </a:r>
            <a:endParaRPr lang="en-US" sz="2000" b="1" baseline="0" dirty="0">
              <a:latin typeface="Arial Narrow" panose="020B0606020202030204" pitchFamily="34" charset="0"/>
            </a:endParaRPr>
          </a:p>
          <a:p>
            <a:pPr algn="l">
              <a:spcBef>
                <a:spcPts val="600"/>
              </a:spcBef>
            </a:pPr>
            <a:endParaRPr lang="en-US" sz="1800" baseline="0" dirty="0" smtClean="0">
              <a:solidFill>
                <a:schemeClr val="tx1"/>
              </a:solidFill>
              <a:latin typeface="Arial Narrow" panose="020B0606020202030204" pitchFamily="34" charset="0"/>
            </a:endParaRPr>
          </a:p>
        </p:txBody>
      </p:sp>
      <p:graphicFrame>
        <p:nvGraphicFramePr>
          <p:cNvPr id="2" name="Diagram 1"/>
          <p:cNvGraphicFramePr/>
          <p:nvPr>
            <p:extLst>
              <p:ext uri="{D42A27DB-BD31-4B8C-83A1-F6EECF244321}">
                <p14:modId xmlns:p14="http://schemas.microsoft.com/office/powerpoint/2010/main" val="3289949941"/>
              </p:ext>
            </p:extLst>
          </p:nvPr>
        </p:nvGraphicFramePr>
        <p:xfrm>
          <a:off x="433388" y="1969690"/>
          <a:ext cx="8243887" cy="4037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319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ctrTitle"/>
          </p:nvPr>
        </p:nvSpPr>
        <p:spPr>
          <a:xfrm>
            <a:off x="228600" y="2838450"/>
            <a:ext cx="8610600" cy="430213"/>
          </a:xfrm>
        </p:spPr>
        <p:txBody>
          <a:bodyPr/>
          <a:lstStyle/>
          <a:p>
            <a:pPr eaLnBrk="1" hangingPunct="1"/>
            <a:r>
              <a:rPr lang="en-US" dirty="0">
                <a:latin typeface="Garamond" panose="02020404030301010803" pitchFamily="18" charset="0"/>
                <a:ea typeface="MS PGothic"/>
              </a:rPr>
              <a:t>3</a:t>
            </a:r>
            <a:r>
              <a:rPr lang="en-US" dirty="0" smtClean="0">
                <a:latin typeface="Garamond" panose="02020404030301010803" pitchFamily="18" charset="0"/>
                <a:ea typeface="MS PGothic"/>
              </a:rPr>
              <a:t>.	Processes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Tree>
    <p:custDataLst>
      <p:tags r:id="rId1"/>
    </p:custDataLst>
    <p:extLst>
      <p:ext uri="{BB962C8B-B14F-4D97-AF65-F5344CB8AC3E}">
        <p14:creationId xmlns:p14="http://schemas.microsoft.com/office/powerpoint/2010/main" val="29289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263" y="2525484"/>
            <a:ext cx="8499475" cy="2939146"/>
          </a:xfrm>
          <a:noFill/>
        </p:spPr>
        <p:txBody>
          <a:bodyPr/>
          <a:lstStyle/>
          <a:p>
            <a:pPr>
              <a:buSzPct val="86000"/>
            </a:pPr>
            <a:r>
              <a:rPr lang="en-US" sz="1900" dirty="0" smtClean="0">
                <a:latin typeface="Arial" panose="020B0604020202020204" pitchFamily="34" charset="0"/>
                <a:cs typeface="Arial" panose="020B0604020202020204" pitchFamily="34" charset="0"/>
              </a:rPr>
              <a:t>Award recipients must provide non-Federal matching funds at the rate of one non-Federal dollar.  Up to one-half of the non-Federal match funds may be in the form of in-kind contributions but at least 50% of match must be in cash.</a:t>
            </a:r>
          </a:p>
          <a:p>
            <a:pPr>
              <a:buSzPct val="86000"/>
            </a:pPr>
            <a:endParaRPr lang="en-US" sz="1000" dirty="0" smtClean="0">
              <a:latin typeface="Arial" panose="020B0604020202020204" pitchFamily="34" charset="0"/>
              <a:cs typeface="Arial" panose="020B0604020202020204" pitchFamily="34" charset="0"/>
            </a:endParaRPr>
          </a:p>
          <a:p>
            <a:pPr>
              <a:buSzPct val="86000"/>
            </a:pPr>
            <a:r>
              <a:rPr lang="en-US" sz="1900" dirty="0" smtClean="0">
                <a:latin typeface="Arial" panose="020B0604020202020204" pitchFamily="34" charset="0"/>
                <a:cs typeface="Arial" panose="020B0604020202020204" pitchFamily="34" charset="0"/>
              </a:rPr>
              <a:t>All </a:t>
            </a:r>
            <a:r>
              <a:rPr lang="en-US" sz="1900" dirty="0">
                <a:latin typeface="Arial" panose="020B0604020202020204" pitchFamily="34" charset="0"/>
                <a:cs typeface="Arial" panose="020B0604020202020204" pitchFamily="34" charset="0"/>
              </a:rPr>
              <a:t>Mercer County History Grants require a </a:t>
            </a:r>
            <a:r>
              <a:rPr lang="en-US" sz="1900" b="1" dirty="0">
                <a:latin typeface="Arial" panose="020B0604020202020204" pitchFamily="34" charset="0"/>
                <a:cs typeface="Arial" panose="020B0604020202020204" pitchFamily="34" charset="0"/>
              </a:rPr>
              <a:t>cash</a:t>
            </a:r>
            <a:r>
              <a:rPr lang="en-US" sz="1900" dirty="0">
                <a:latin typeface="Arial" panose="020B0604020202020204" pitchFamily="34" charset="0"/>
                <a:cs typeface="Arial" panose="020B0604020202020204" pitchFamily="34" charset="0"/>
              </a:rPr>
              <a:t> match from the applying organization.  </a:t>
            </a:r>
            <a:r>
              <a:rPr lang="en-US" sz="1900" b="1" dirty="0">
                <a:latin typeface="Arial" panose="020B0604020202020204" pitchFamily="34" charset="0"/>
                <a:cs typeface="Arial" panose="020B0604020202020204" pitchFamily="34" charset="0"/>
              </a:rPr>
              <a:t>GOS (General Operating Support)</a:t>
            </a:r>
            <a:r>
              <a:rPr lang="en-US" sz="1900" dirty="0">
                <a:latin typeface="Arial" panose="020B0604020202020204" pitchFamily="34" charset="0"/>
                <a:cs typeface="Arial" panose="020B0604020202020204" pitchFamily="34" charset="0"/>
              </a:rPr>
              <a:t> grants require a </a:t>
            </a:r>
            <a:r>
              <a:rPr lang="en-US" sz="1900" u="sng" dirty="0">
                <a:latin typeface="Arial" panose="020B0604020202020204" pitchFamily="34" charset="0"/>
                <a:cs typeface="Arial" panose="020B0604020202020204" pitchFamily="34" charset="0"/>
              </a:rPr>
              <a:t>full cash match</a:t>
            </a:r>
            <a:r>
              <a:rPr lang="en-US" sz="1900" dirty="0">
                <a:latin typeface="Arial" panose="020B0604020202020204" pitchFamily="34" charset="0"/>
                <a:cs typeface="Arial" panose="020B0604020202020204" pitchFamily="34" charset="0"/>
              </a:rPr>
              <a:t> (1:1) from the applicant; no in-kind match is applicable for this award…. The cash match can come from any source except for funds from any division/department or other funding entity of the State of New Jersey.</a:t>
            </a:r>
          </a:p>
          <a:p>
            <a:pPr marL="0" indent="0">
              <a:buSzPct val="86000"/>
              <a:buNone/>
            </a:pPr>
            <a:endParaRPr lang="en-US" sz="2000" dirty="0">
              <a:latin typeface="Arial" panose="020B0604020202020204" pitchFamily="34" charset="0"/>
              <a:cs typeface="Arial" panose="020B0604020202020204" pitchFamily="34" charset="0"/>
            </a:endParaRPr>
          </a:p>
        </p:txBody>
      </p:sp>
      <p:sp>
        <p:nvSpPr>
          <p:cNvPr id="5"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Processes</a:t>
            </a:r>
            <a:endParaRPr lang="en-US" baseline="0" dirty="0"/>
          </a:p>
        </p:txBody>
      </p:sp>
      <p:sp>
        <p:nvSpPr>
          <p:cNvPr id="6" name="Rectangle 5"/>
          <p:cNvSpPr/>
          <p:nvPr/>
        </p:nvSpPr>
        <p:spPr>
          <a:xfrm>
            <a:off x="388940" y="615493"/>
            <a:ext cx="6011859"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Cost Sharing</a:t>
            </a:r>
            <a:endParaRPr lang="en-US" sz="1600" cap="all" dirty="0">
              <a:latin typeface="Arial Narrow"/>
              <a:ea typeface="+mn-ea"/>
              <a:cs typeface="Arial Narrow"/>
            </a:endParaRPr>
          </a:p>
        </p:txBody>
      </p:sp>
      <p:sp>
        <p:nvSpPr>
          <p:cNvPr id="9" name="Content Placeholder 2"/>
          <p:cNvSpPr txBox="1">
            <a:spLocks/>
          </p:cNvSpPr>
          <p:nvPr/>
        </p:nvSpPr>
        <p:spPr bwMode="auto">
          <a:xfrm>
            <a:off x="322263" y="1752842"/>
            <a:ext cx="8499475" cy="33745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28600" indent="-228600" algn="l" rtl="0" eaLnBrk="0" fontAlgn="base" hangingPunct="0">
              <a:spcBef>
                <a:spcPct val="75000"/>
              </a:spcBef>
              <a:spcAft>
                <a:spcPct val="0"/>
              </a:spcAft>
              <a:buClr>
                <a:schemeClr val="accent2"/>
              </a:buClr>
              <a:buFont typeface="Wingdings 2" pitchFamily="18" charset="2"/>
              <a:buChar char=""/>
              <a:defRPr sz="1600">
                <a:solidFill>
                  <a:schemeClr val="tx1"/>
                </a:solidFill>
                <a:latin typeface="+mn-lt"/>
                <a:ea typeface="MS PGothic" pitchFamily="34" charset="-128"/>
                <a:cs typeface="MS PGothic"/>
              </a:defRPr>
            </a:lvl1pPr>
            <a:lvl2pPr marL="455613" indent="-225425" algn="l" rtl="0" eaLnBrk="0" fontAlgn="base" hangingPunct="0">
              <a:spcBef>
                <a:spcPct val="25000"/>
              </a:spcBef>
              <a:spcAft>
                <a:spcPct val="0"/>
              </a:spcAft>
              <a:buClr>
                <a:schemeClr val="accent2"/>
              </a:buClr>
              <a:buFont typeface="Arial" charset="0"/>
              <a:buChar char="–"/>
              <a:defRPr sz="1600">
                <a:solidFill>
                  <a:schemeClr val="tx1"/>
                </a:solidFill>
                <a:latin typeface="+mn-lt"/>
                <a:ea typeface="MS PGothic" pitchFamily="34" charset="-128"/>
                <a:cs typeface="MS PGothic"/>
              </a:defRPr>
            </a:lvl2pPr>
            <a:lvl3pPr marL="684213" indent="-227013" algn="l" rtl="0" eaLnBrk="0" fontAlgn="base" hangingPunct="0">
              <a:spcBef>
                <a:spcPct val="25000"/>
              </a:spcBef>
              <a:spcAft>
                <a:spcPct val="0"/>
              </a:spcAft>
              <a:buClr>
                <a:schemeClr val="accent2"/>
              </a:buClr>
              <a:buFont typeface="Wingdings" pitchFamily="2" charset="2"/>
              <a:buChar char="§"/>
              <a:defRPr sz="1600">
                <a:solidFill>
                  <a:schemeClr val="tx1"/>
                </a:solidFill>
                <a:latin typeface="+mn-lt"/>
                <a:ea typeface="MS PGothic" pitchFamily="34" charset="-128"/>
                <a:cs typeface="MS PGothic"/>
              </a:defRPr>
            </a:lvl3pPr>
            <a:lvl4pPr marL="912813" indent="-227013" algn="l" rtl="0" eaLnBrk="0" fontAlgn="base" hangingPunct="0">
              <a:spcBef>
                <a:spcPct val="25000"/>
              </a:spcBef>
              <a:spcAft>
                <a:spcPct val="0"/>
              </a:spcAft>
              <a:buClr>
                <a:schemeClr val="accent2"/>
              </a:buClr>
              <a:buFont typeface="Wingdings 2" pitchFamily="18" charset="2"/>
              <a:buChar char=""/>
              <a:defRPr sz="1600">
                <a:solidFill>
                  <a:schemeClr val="tx1"/>
                </a:solidFill>
                <a:latin typeface="+mn-lt"/>
                <a:ea typeface="MS PGothic" pitchFamily="34" charset="-128"/>
                <a:cs typeface="MS PGothic"/>
              </a:defRPr>
            </a:lvl4pPr>
            <a:lvl5pPr marL="1141413" indent="-227013" algn="l" rtl="0" eaLnBrk="0" fontAlgn="base" hangingPunct="0">
              <a:spcBef>
                <a:spcPct val="25000"/>
              </a:spcBef>
              <a:spcAft>
                <a:spcPct val="0"/>
              </a:spcAft>
              <a:buClr>
                <a:schemeClr val="accent2"/>
              </a:buClr>
              <a:buFont typeface="Arial" charset="0"/>
              <a:buChar char="–"/>
              <a:defRPr sz="1600">
                <a:solidFill>
                  <a:schemeClr val="tx1"/>
                </a:solidFill>
                <a:latin typeface="+mn-lt"/>
                <a:ea typeface="MS PGothic" pitchFamily="34" charset="-128"/>
                <a:cs typeface="MS PGothic"/>
              </a:defRPr>
            </a:lvl5pPr>
            <a:lvl6pPr marL="1598613" indent="-227013" algn="l" rtl="0" fontAlgn="base">
              <a:spcBef>
                <a:spcPct val="25000"/>
              </a:spcBef>
              <a:spcAft>
                <a:spcPct val="0"/>
              </a:spcAft>
              <a:buClr>
                <a:schemeClr val="accent2"/>
              </a:buClr>
              <a:buFont typeface="Arial" charset="0"/>
              <a:buChar char="–"/>
              <a:defRPr sz="1600">
                <a:solidFill>
                  <a:schemeClr val="tx1"/>
                </a:solidFill>
                <a:latin typeface="+mn-lt"/>
                <a:ea typeface="ＭＳ Ｐゴシック" charset="-128"/>
              </a:defRPr>
            </a:lvl6pPr>
            <a:lvl7pPr marL="2055813" indent="-227013" algn="l" rtl="0" fontAlgn="base">
              <a:spcBef>
                <a:spcPct val="25000"/>
              </a:spcBef>
              <a:spcAft>
                <a:spcPct val="0"/>
              </a:spcAft>
              <a:buClr>
                <a:schemeClr val="accent2"/>
              </a:buClr>
              <a:buFont typeface="Arial" charset="0"/>
              <a:buChar char="–"/>
              <a:defRPr sz="1600">
                <a:solidFill>
                  <a:schemeClr val="tx1"/>
                </a:solidFill>
                <a:latin typeface="+mn-lt"/>
                <a:ea typeface="ＭＳ Ｐゴシック" charset="-128"/>
              </a:defRPr>
            </a:lvl7pPr>
            <a:lvl8pPr marL="2513013" indent="-227013" algn="l" rtl="0" fontAlgn="base">
              <a:spcBef>
                <a:spcPct val="25000"/>
              </a:spcBef>
              <a:spcAft>
                <a:spcPct val="0"/>
              </a:spcAft>
              <a:buClr>
                <a:schemeClr val="accent2"/>
              </a:buClr>
              <a:buFont typeface="Arial" charset="0"/>
              <a:buChar char="–"/>
              <a:defRPr sz="1600">
                <a:solidFill>
                  <a:schemeClr val="tx1"/>
                </a:solidFill>
                <a:latin typeface="+mn-lt"/>
                <a:ea typeface="ＭＳ Ｐゴシック" charset="-128"/>
              </a:defRPr>
            </a:lvl8pPr>
            <a:lvl9pPr marL="2970213" indent="-227013" algn="l" rtl="0" fontAlgn="base">
              <a:spcBef>
                <a:spcPct val="25000"/>
              </a:spcBef>
              <a:spcAft>
                <a:spcPct val="0"/>
              </a:spcAft>
              <a:buClr>
                <a:schemeClr val="accent2"/>
              </a:buClr>
              <a:buFont typeface="Arial" charset="0"/>
              <a:buChar char="–"/>
              <a:defRPr sz="1600">
                <a:solidFill>
                  <a:schemeClr val="tx1"/>
                </a:solidFill>
                <a:latin typeface="+mn-lt"/>
                <a:ea typeface="ＭＳ Ｐゴシック" charset="-128"/>
              </a:defRPr>
            </a:lvl9pPr>
          </a:lstStyle>
          <a:p>
            <a:pPr marL="0" indent="0">
              <a:buFont typeface="Wingdings 2" pitchFamily="18" charset="2"/>
              <a:buNone/>
            </a:pPr>
            <a:r>
              <a:rPr lang="en-US" sz="2000" kern="0" dirty="0" smtClean="0">
                <a:latin typeface="Arial" panose="020B0604020202020204" pitchFamily="34" charset="0"/>
                <a:cs typeface="Arial" panose="020B0604020202020204" pitchFamily="34" charset="0"/>
              </a:rPr>
              <a:t>Examples of Cost Sharing requirements identified in a RFP:</a:t>
            </a:r>
            <a:endParaRPr lang="en-US" sz="2000" kern="0" dirty="0">
              <a:latin typeface="Arial" panose="020B0604020202020204" pitchFamily="34" charset="0"/>
              <a:cs typeface="Arial" panose="020B0604020202020204" pitchFamily="34" charset="0"/>
            </a:endParaRPr>
          </a:p>
        </p:txBody>
      </p:sp>
      <p:sp>
        <p:nvSpPr>
          <p:cNvPr id="10" name="Content Placeholder 1"/>
          <p:cNvSpPr txBox="1">
            <a:spLocks/>
          </p:cNvSpPr>
          <p:nvPr/>
        </p:nvSpPr>
        <p:spPr>
          <a:xfrm>
            <a:off x="282575" y="946825"/>
            <a:ext cx="8375650" cy="793407"/>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lvl="0" indent="0">
              <a:buClrTx/>
              <a:buNone/>
            </a:pPr>
            <a:r>
              <a:rPr lang="en-US" sz="1800" dirty="0" smtClean="0">
                <a:latin typeface="Arial Narrow" panose="020B0606020202030204" pitchFamily="34" charset="0"/>
              </a:rPr>
              <a:t>Principal </a:t>
            </a:r>
            <a:r>
              <a:rPr lang="en-US" sz="1800" dirty="0">
                <a:latin typeface="Arial Narrow" panose="020B0606020202030204" pitchFamily="34" charset="0"/>
              </a:rPr>
              <a:t>Investigator (or other support personnel) identifies requirement for mandatory cost sharing or need to include voluntary cost share in sponsored award proposal</a:t>
            </a:r>
            <a:r>
              <a:rPr lang="en-US" sz="1800" dirty="0" smtClean="0">
                <a:latin typeface="Arial Narrow" panose="020B0606020202030204" pitchFamily="34" charset="0"/>
              </a:rPr>
              <a:t>.</a:t>
            </a:r>
            <a:endParaRPr lang="en-US" sz="1800" dirty="0">
              <a:latin typeface="Arial Narrow" panose="020B0606020202030204" pitchFamily="34" charset="0"/>
            </a:endParaRPr>
          </a:p>
        </p:txBody>
      </p:sp>
    </p:spTree>
    <p:extLst>
      <p:ext uri="{BB962C8B-B14F-4D97-AF65-F5344CB8AC3E}">
        <p14:creationId xmlns:p14="http://schemas.microsoft.com/office/powerpoint/2010/main" val="1771674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Processes</a:t>
            </a:r>
            <a:endParaRPr lang="en-US" baseline="0" dirty="0"/>
          </a:p>
        </p:txBody>
      </p:sp>
      <p:sp>
        <p:nvSpPr>
          <p:cNvPr id="10" name="Rectangle 9"/>
          <p:cNvSpPr/>
          <p:nvPr/>
        </p:nvSpPr>
        <p:spPr>
          <a:xfrm>
            <a:off x="388940" y="615493"/>
            <a:ext cx="6011859"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Cost Sharing</a:t>
            </a:r>
            <a:endParaRPr lang="en-US" sz="1600" cap="all" dirty="0">
              <a:latin typeface="Arial Narrow"/>
              <a:ea typeface="+mn-ea"/>
              <a:cs typeface="Arial Narrow"/>
            </a:endParaRPr>
          </a:p>
        </p:txBody>
      </p:sp>
      <p:grpSp>
        <p:nvGrpSpPr>
          <p:cNvPr id="4" name="Group 3"/>
          <p:cNvGrpSpPr/>
          <p:nvPr/>
        </p:nvGrpSpPr>
        <p:grpSpPr>
          <a:xfrm>
            <a:off x="1003864" y="2409850"/>
            <a:ext cx="6933072" cy="3331589"/>
            <a:chOff x="946150" y="2418460"/>
            <a:chExt cx="7134225" cy="3533775"/>
          </a:xfrm>
        </p:grpSpPr>
        <p:pic>
          <p:nvPicPr>
            <p:cNvPr id="2" name="Picture 1"/>
            <p:cNvPicPr>
              <a:picLocks noChangeAspect="1"/>
            </p:cNvPicPr>
            <p:nvPr/>
          </p:nvPicPr>
          <p:blipFill>
            <a:blip r:embed="rId2"/>
            <a:stretch>
              <a:fillRect/>
            </a:stretch>
          </p:blipFill>
          <p:spPr>
            <a:xfrm>
              <a:off x="946150" y="2418460"/>
              <a:ext cx="7048500" cy="2457450"/>
            </a:xfrm>
            <a:prstGeom prst="rect">
              <a:avLst/>
            </a:prstGeom>
          </p:spPr>
        </p:pic>
        <p:pic>
          <p:nvPicPr>
            <p:cNvPr id="3" name="Picture 2"/>
            <p:cNvPicPr>
              <a:picLocks noChangeAspect="1"/>
            </p:cNvPicPr>
            <p:nvPr/>
          </p:nvPicPr>
          <p:blipFill>
            <a:blip r:embed="rId3"/>
            <a:stretch>
              <a:fillRect/>
            </a:stretch>
          </p:blipFill>
          <p:spPr>
            <a:xfrm>
              <a:off x="946150" y="4875910"/>
              <a:ext cx="7134225" cy="1076325"/>
            </a:xfrm>
            <a:prstGeom prst="rect">
              <a:avLst/>
            </a:prstGeom>
          </p:spPr>
        </p:pic>
      </p:grpSp>
      <p:sp>
        <p:nvSpPr>
          <p:cNvPr id="8" name="Rectangle 7"/>
          <p:cNvSpPr/>
          <p:nvPr/>
        </p:nvSpPr>
        <p:spPr>
          <a:xfrm>
            <a:off x="261257" y="954047"/>
            <a:ext cx="8691110" cy="1200329"/>
          </a:xfrm>
          <a:prstGeom prst="rect">
            <a:avLst/>
          </a:prstGeom>
        </p:spPr>
        <p:txBody>
          <a:bodyPr wrap="square">
            <a:spAutoFit/>
          </a:bodyPr>
          <a:lstStyle/>
          <a:p>
            <a:pPr marL="114300" lvl="0">
              <a:buClrTx/>
            </a:pPr>
            <a:r>
              <a:rPr lang="en-US" sz="1800" dirty="0">
                <a:latin typeface="Arial Narrow" panose="020B0606020202030204" pitchFamily="34" charset="0"/>
              </a:rPr>
              <a:t>Principal Investigator (or other support personnel) enters the </a:t>
            </a:r>
            <a:r>
              <a:rPr lang="en-US" sz="1800" b="1" dirty="0">
                <a:latin typeface="Arial Narrow" panose="020B0606020202030204" pitchFamily="34" charset="0"/>
              </a:rPr>
              <a:t>amount and source </a:t>
            </a:r>
            <a:r>
              <a:rPr lang="en-US" sz="1800" dirty="0">
                <a:latin typeface="Arial Narrow" panose="020B0606020202030204" pitchFamily="34" charset="0"/>
              </a:rPr>
              <a:t>of cost share in </a:t>
            </a:r>
            <a:r>
              <a:rPr lang="en-US" sz="1800" dirty="0" err="1">
                <a:latin typeface="Arial Narrow" panose="020B0606020202030204" pitchFamily="34" charset="0"/>
              </a:rPr>
              <a:t>eGrants</a:t>
            </a:r>
            <a:r>
              <a:rPr lang="en-US" sz="1800" dirty="0">
                <a:latin typeface="Arial Narrow" panose="020B0606020202030204" pitchFamily="34" charset="0"/>
              </a:rPr>
              <a:t> for approval by Office of Academic Grants and Sponsored Research (OAGSR) and the Dean. The source of cost share is entered in the Source of Funding box in </a:t>
            </a:r>
            <a:r>
              <a:rPr lang="en-US" sz="1800" dirty="0" err="1">
                <a:latin typeface="Arial Narrow" panose="020B0606020202030204" pitchFamily="34" charset="0"/>
              </a:rPr>
              <a:t>eGrants</a:t>
            </a:r>
            <a:r>
              <a:rPr lang="en-US" sz="1800" dirty="0">
                <a:latin typeface="Arial Narrow" panose="020B0606020202030204" pitchFamily="34" charset="0"/>
              </a:rPr>
              <a:t> when building the budget.</a:t>
            </a:r>
          </a:p>
        </p:txBody>
      </p:sp>
    </p:spTree>
    <p:extLst>
      <p:ext uri="{BB962C8B-B14F-4D97-AF65-F5344CB8AC3E}">
        <p14:creationId xmlns:p14="http://schemas.microsoft.com/office/powerpoint/2010/main" val="2436731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body" idx="1"/>
          </p:nvPr>
        </p:nvSpPr>
        <p:spPr>
          <a:xfrm>
            <a:off x="439261" y="1024712"/>
            <a:ext cx="8262937" cy="5110139"/>
          </a:xfrm>
        </p:spPr>
        <p:txBody>
          <a:bodyPr>
            <a:normAutofit/>
          </a:bodyPr>
          <a:lstStyle/>
          <a:p>
            <a:pPr marL="0" indent="0" eaLnBrk="1" hangingPunct="1">
              <a:lnSpc>
                <a:spcPct val="90000"/>
              </a:lnSpc>
              <a:buNone/>
            </a:pPr>
            <a:r>
              <a:rPr lang="en-US" sz="1800" b="1" dirty="0" smtClean="0">
                <a:latin typeface="Arial Narrow" panose="020B0606020202030204" pitchFamily="34" charset="0"/>
              </a:rPr>
              <a:t>Agenda</a:t>
            </a:r>
            <a:endParaRPr lang="en-US" sz="1800" b="1" dirty="0" smtClean="0">
              <a:solidFill>
                <a:schemeClr val="tx1"/>
              </a:solidFill>
              <a:latin typeface="Arial Narrow" panose="020B0606020202030204" pitchFamily="34" charset="0"/>
            </a:endParaRPr>
          </a:p>
          <a:p>
            <a:pPr eaLnBrk="1" hangingPunct="1">
              <a:lnSpc>
                <a:spcPct val="90000"/>
              </a:lnSpc>
            </a:pPr>
            <a:r>
              <a:rPr lang="en-US" sz="1800" dirty="0" smtClean="0">
                <a:latin typeface="Arial Narrow" panose="020B0606020202030204" pitchFamily="34" charset="0"/>
              </a:rPr>
              <a:t>Introductions</a:t>
            </a:r>
          </a:p>
          <a:p>
            <a:pPr eaLnBrk="1" hangingPunct="1">
              <a:lnSpc>
                <a:spcPct val="90000"/>
              </a:lnSpc>
            </a:pPr>
            <a:r>
              <a:rPr lang="en-US" sz="1800" dirty="0" smtClean="0">
                <a:latin typeface="Arial Narrow" panose="020B0606020202030204" pitchFamily="34" charset="0"/>
              </a:rPr>
              <a:t>Background on the Uniform Guidance</a:t>
            </a:r>
          </a:p>
          <a:p>
            <a:pPr eaLnBrk="1" hangingPunct="1">
              <a:lnSpc>
                <a:spcPct val="90000"/>
              </a:lnSpc>
            </a:pPr>
            <a:r>
              <a:rPr lang="en-US" sz="1800" dirty="0" smtClean="0">
                <a:latin typeface="Arial Narrow" panose="020B0606020202030204" pitchFamily="34" charset="0"/>
              </a:rPr>
              <a:t>Cost Sharing</a:t>
            </a:r>
          </a:p>
          <a:p>
            <a:pPr eaLnBrk="1" hangingPunct="1">
              <a:lnSpc>
                <a:spcPct val="90000"/>
              </a:lnSpc>
            </a:pPr>
            <a:r>
              <a:rPr lang="en-US" sz="1800" dirty="0" smtClean="0">
                <a:latin typeface="Arial Narrow" panose="020B0606020202030204" pitchFamily="34" charset="0"/>
              </a:rPr>
              <a:t>Processes</a:t>
            </a:r>
            <a:endParaRPr lang="en-US" sz="1800" dirty="0">
              <a:latin typeface="Arial Narrow" panose="020B0606020202030204" pitchFamily="34" charset="0"/>
            </a:endParaRPr>
          </a:p>
          <a:p>
            <a:pPr eaLnBrk="1" hangingPunct="1">
              <a:lnSpc>
                <a:spcPct val="90000"/>
              </a:lnSpc>
            </a:pPr>
            <a:r>
              <a:rPr lang="en-US" sz="1800" dirty="0">
                <a:latin typeface="Arial Narrow" panose="020B0606020202030204" pitchFamily="34" charset="0"/>
              </a:rPr>
              <a:t>Roles and Responsibilities </a:t>
            </a:r>
          </a:p>
          <a:p>
            <a:pPr eaLnBrk="1" hangingPunct="1">
              <a:lnSpc>
                <a:spcPct val="90000"/>
              </a:lnSpc>
            </a:pPr>
            <a:r>
              <a:rPr lang="en-US" sz="1800" dirty="0" smtClean="0">
                <a:latin typeface="Arial Narrow" panose="020B0606020202030204" pitchFamily="34" charset="0"/>
              </a:rPr>
              <a:t>Key </a:t>
            </a:r>
            <a:r>
              <a:rPr lang="en-US" sz="1800" dirty="0">
                <a:latin typeface="Arial Narrow" panose="020B0606020202030204" pitchFamily="34" charset="0"/>
              </a:rPr>
              <a:t>Takeaways </a:t>
            </a:r>
          </a:p>
          <a:p>
            <a:pPr eaLnBrk="1" hangingPunct="1">
              <a:lnSpc>
                <a:spcPct val="90000"/>
              </a:lnSpc>
            </a:pPr>
            <a:r>
              <a:rPr lang="en-US" sz="1800" dirty="0" smtClean="0">
                <a:latin typeface="Arial Narrow" panose="020B0606020202030204" pitchFamily="34" charset="0"/>
              </a:rPr>
              <a:t>Resources</a:t>
            </a:r>
          </a:p>
          <a:p>
            <a:pPr marL="0" indent="0" eaLnBrk="1" hangingPunct="1">
              <a:lnSpc>
                <a:spcPct val="90000"/>
              </a:lnSpc>
              <a:buNone/>
            </a:pPr>
            <a:r>
              <a:rPr lang="en-US" sz="1800" b="1" dirty="0" smtClean="0">
                <a:latin typeface="Arial Narrow" panose="020B0606020202030204" pitchFamily="34" charset="0"/>
              </a:rPr>
              <a:t>Outcome: </a:t>
            </a:r>
            <a:r>
              <a:rPr lang="en-US" sz="1800" dirty="0" smtClean="0">
                <a:latin typeface="Arial Narrow" panose="020B0606020202030204" pitchFamily="34" charset="0"/>
              </a:rPr>
              <a:t>After this training we expect that you should have an understanding of the Uniform Guidance and the changes to the regulations for cost sharing (also know as matching); you should know your responsibilities, and know where to find answers to any questions that may arise.</a:t>
            </a:r>
            <a:endParaRPr lang="en-US" sz="1800" b="1" dirty="0">
              <a:latin typeface="Arial Narrow" panose="020B0606020202030204" pitchFamily="34" charset="0"/>
            </a:endParaRPr>
          </a:p>
          <a:p>
            <a:pPr eaLnBrk="1" hangingPunct="1">
              <a:lnSpc>
                <a:spcPct val="90000"/>
              </a:lnSpc>
            </a:pPr>
            <a:endParaRPr lang="en-US" sz="1800" dirty="0">
              <a:latin typeface="Arial Narrow" panose="020B0606020202030204" pitchFamily="34" charset="0"/>
            </a:endParaRPr>
          </a:p>
          <a:p>
            <a:pPr eaLnBrk="1" hangingPunct="1">
              <a:lnSpc>
                <a:spcPct val="90000"/>
              </a:lnSpc>
            </a:pPr>
            <a:endParaRPr lang="en-US" sz="1800" dirty="0" smtClean="0">
              <a:solidFill>
                <a:schemeClr val="tx1"/>
              </a:solidFill>
              <a:latin typeface="Arial Narrow" panose="020B0606020202030204" pitchFamily="34" charset="0"/>
            </a:endParaRPr>
          </a:p>
        </p:txBody>
      </p:sp>
      <p:sp>
        <p:nvSpPr>
          <p:cNvPr id="9" name="Title 6"/>
          <p:cNvSpPr txBox="1">
            <a:spLocks/>
          </p:cNvSpPr>
          <p:nvPr/>
        </p:nvSpPr>
        <p:spPr>
          <a:xfrm>
            <a:off x="365760" y="164593"/>
            <a:ext cx="8409940" cy="509778"/>
          </a:xfrm>
          <a:prstGeom prst="rect">
            <a:avLst/>
          </a:prstGeom>
        </p:spPr>
        <p:txBody>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Agenda and Outcomes</a:t>
            </a:r>
            <a:endParaRPr lang="en-US" baseline="0" dirty="0">
              <a:latin typeface="Arial" pitchFamily="34" charset="0"/>
              <a:cs typeface="Arial" pitchFamily="34" charset="0"/>
            </a:endParaRPr>
          </a:p>
        </p:txBody>
      </p:sp>
    </p:spTree>
    <p:extLst>
      <p:ext uri="{BB962C8B-B14F-4D97-AF65-F5344CB8AC3E}">
        <p14:creationId xmlns:p14="http://schemas.microsoft.com/office/powerpoint/2010/main" val="3470226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38150" y="817680"/>
            <a:ext cx="8216900" cy="1899884"/>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57200" lvl="0" indent="-342900">
              <a:buClrTx/>
              <a:buFont typeface="+mj-lt"/>
              <a:buAutoNum type="arabicPeriod" startAt="3"/>
            </a:pPr>
            <a:r>
              <a:rPr lang="en-US" sz="1800" dirty="0">
                <a:latin typeface="Arial Narrow" panose="020B0606020202030204" pitchFamily="34" charset="0"/>
              </a:rPr>
              <a:t>Dean or other institutional official committing funds to cover cost share commitments approves the proposal commitment.</a:t>
            </a:r>
          </a:p>
          <a:p>
            <a:pPr marL="457200" lvl="0" indent="-342900">
              <a:buClrTx/>
              <a:buFont typeface="+mj-lt"/>
              <a:buAutoNum type="arabicPeriod" startAt="3"/>
            </a:pPr>
            <a:r>
              <a:rPr lang="en-US" sz="1800" dirty="0">
                <a:latin typeface="Arial Narrow" panose="020B0606020202030204" pitchFamily="34" charset="0"/>
              </a:rPr>
              <a:t>OAGSR reviews the cost share budget for accuracy and obtains </a:t>
            </a:r>
            <a:r>
              <a:rPr lang="en-US" sz="1800" dirty="0" smtClean="0">
                <a:latin typeface="Arial Narrow" panose="020B0606020202030204" pitchFamily="34" charset="0"/>
              </a:rPr>
              <a:t>written documentation of third-party cost share and approval from the Provost </a:t>
            </a:r>
            <a:r>
              <a:rPr lang="en-US" sz="1800" dirty="0">
                <a:latin typeface="Arial Narrow" panose="020B0606020202030204" pitchFamily="34" charset="0"/>
              </a:rPr>
              <a:t>for all voluntary cost sharing before submitting proposal for funding</a:t>
            </a:r>
            <a:r>
              <a:rPr lang="en-US" sz="1800" dirty="0" smtClean="0">
                <a:latin typeface="Arial Narrow" panose="020B0606020202030204" pitchFamily="34" charset="0"/>
              </a:rPr>
              <a:t>.</a:t>
            </a:r>
          </a:p>
          <a:p>
            <a:pPr marL="114300" lvl="0" indent="0">
              <a:buClrTx/>
              <a:buNone/>
            </a:pPr>
            <a:r>
              <a:rPr lang="en-US" sz="1800" dirty="0" smtClean="0">
                <a:latin typeface="Arial Narrow" panose="020B0606020202030204" pitchFamily="34" charset="0"/>
              </a:rPr>
              <a:t>Example of third-party documentation:</a:t>
            </a:r>
            <a:endParaRPr lang="en-US" sz="1800" dirty="0">
              <a:latin typeface="Arial Narrow" panose="020B0606020202030204" pitchFamily="34" charset="0"/>
            </a:endParaRPr>
          </a:p>
        </p:txBody>
      </p:sp>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Processes</a:t>
            </a:r>
            <a:endParaRPr lang="en-US" baseline="0" dirty="0"/>
          </a:p>
        </p:txBody>
      </p:sp>
      <p:sp>
        <p:nvSpPr>
          <p:cNvPr id="10" name="Rectangle 9"/>
          <p:cNvSpPr/>
          <p:nvPr/>
        </p:nvSpPr>
        <p:spPr>
          <a:xfrm>
            <a:off x="388940" y="615493"/>
            <a:ext cx="6011859"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Cost Sharing</a:t>
            </a:r>
            <a:endParaRPr lang="en-US" sz="1600" cap="all" dirty="0">
              <a:latin typeface="Arial Narrow"/>
              <a:ea typeface="+mn-ea"/>
              <a:cs typeface="Arial Narrow"/>
            </a:endParaRPr>
          </a:p>
        </p:txBody>
      </p:sp>
      <p:grpSp>
        <p:nvGrpSpPr>
          <p:cNvPr id="7" name="Group 6"/>
          <p:cNvGrpSpPr/>
          <p:nvPr/>
        </p:nvGrpSpPr>
        <p:grpSpPr>
          <a:xfrm>
            <a:off x="214772" y="2919751"/>
            <a:ext cx="8511255" cy="2550250"/>
            <a:chOff x="214772" y="2717564"/>
            <a:chExt cx="8511255" cy="2550250"/>
          </a:xfrm>
        </p:grpSpPr>
        <p:pic>
          <p:nvPicPr>
            <p:cNvPr id="4" name="Picture 3"/>
            <p:cNvPicPr>
              <a:picLocks noChangeAspect="1"/>
            </p:cNvPicPr>
            <p:nvPr/>
          </p:nvPicPr>
          <p:blipFill>
            <a:blip r:embed="rId2"/>
            <a:stretch>
              <a:fillRect/>
            </a:stretch>
          </p:blipFill>
          <p:spPr>
            <a:xfrm>
              <a:off x="214772" y="2717564"/>
              <a:ext cx="8511255" cy="1639856"/>
            </a:xfrm>
            <a:prstGeom prst="rect">
              <a:avLst/>
            </a:prstGeom>
          </p:spPr>
        </p:pic>
        <p:pic>
          <p:nvPicPr>
            <p:cNvPr id="6" name="Picture 5"/>
            <p:cNvPicPr>
              <a:picLocks noChangeAspect="1"/>
            </p:cNvPicPr>
            <p:nvPr/>
          </p:nvPicPr>
          <p:blipFill>
            <a:blip r:embed="rId3"/>
            <a:stretch>
              <a:fillRect/>
            </a:stretch>
          </p:blipFill>
          <p:spPr>
            <a:xfrm>
              <a:off x="246677" y="4481081"/>
              <a:ext cx="8447443" cy="786733"/>
            </a:xfrm>
            <a:prstGeom prst="rect">
              <a:avLst/>
            </a:prstGeom>
          </p:spPr>
        </p:pic>
      </p:grpSp>
    </p:spTree>
    <p:extLst>
      <p:ext uri="{BB962C8B-B14F-4D97-AF65-F5344CB8AC3E}">
        <p14:creationId xmlns:p14="http://schemas.microsoft.com/office/powerpoint/2010/main" val="2277707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38150" y="817680"/>
            <a:ext cx="8216900" cy="763292"/>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57200" lvl="0" indent="-342900">
              <a:buClrTx/>
              <a:buFont typeface="+mj-lt"/>
              <a:buAutoNum type="arabicPeriod" startAt="5"/>
            </a:pPr>
            <a:r>
              <a:rPr lang="en-US" sz="1800" dirty="0" smtClean="0">
                <a:latin typeface="Arial Narrow" panose="020B0606020202030204" pitchFamily="34" charset="0"/>
              </a:rPr>
              <a:t>If </a:t>
            </a:r>
            <a:r>
              <a:rPr lang="en-US" sz="1800" dirty="0">
                <a:latin typeface="Arial Narrow" panose="020B0606020202030204" pitchFamily="34" charset="0"/>
              </a:rPr>
              <a:t>proposal is funded by sponsor, </a:t>
            </a:r>
            <a:r>
              <a:rPr lang="en-US" sz="1800" dirty="0" smtClean="0">
                <a:latin typeface="Arial Narrow" panose="020B0606020202030204" pitchFamily="34" charset="0"/>
              </a:rPr>
              <a:t>the PI, OAGSR and the Office of the Treasurer review the cost sharing requirements in the contract.</a:t>
            </a:r>
          </a:p>
          <a:p>
            <a:pPr marL="114300" lvl="0" indent="0">
              <a:buClrTx/>
              <a:buNone/>
            </a:pPr>
            <a:r>
              <a:rPr lang="en-US" sz="1800" dirty="0" smtClean="0">
                <a:latin typeface="Arial Narrow" panose="020B0606020202030204" pitchFamily="34" charset="0"/>
              </a:rPr>
              <a:t>Example:</a:t>
            </a:r>
          </a:p>
        </p:txBody>
      </p:sp>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Processes</a:t>
            </a:r>
            <a:endParaRPr lang="en-US" baseline="0" dirty="0"/>
          </a:p>
        </p:txBody>
      </p:sp>
      <p:sp>
        <p:nvSpPr>
          <p:cNvPr id="10" name="Rectangle 9"/>
          <p:cNvSpPr/>
          <p:nvPr/>
        </p:nvSpPr>
        <p:spPr>
          <a:xfrm>
            <a:off x="388940" y="615493"/>
            <a:ext cx="6011859"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Cost Sharing</a:t>
            </a:r>
            <a:endParaRPr lang="en-US" sz="1600" cap="all" dirty="0">
              <a:latin typeface="Arial Narrow"/>
              <a:ea typeface="+mn-ea"/>
              <a:cs typeface="Arial Narrow"/>
            </a:endParaRPr>
          </a:p>
        </p:txBody>
      </p:sp>
      <p:pic>
        <p:nvPicPr>
          <p:cNvPr id="3" name="Picture 2"/>
          <p:cNvPicPr>
            <a:picLocks noChangeAspect="1"/>
          </p:cNvPicPr>
          <p:nvPr/>
        </p:nvPicPr>
        <p:blipFill>
          <a:blip r:embed="rId2"/>
          <a:stretch>
            <a:fillRect/>
          </a:stretch>
        </p:blipFill>
        <p:spPr>
          <a:xfrm>
            <a:off x="948788" y="3410128"/>
            <a:ext cx="7195624" cy="2343851"/>
          </a:xfrm>
          <a:prstGeom prst="rect">
            <a:avLst/>
          </a:prstGeom>
        </p:spPr>
      </p:pic>
      <p:pic>
        <p:nvPicPr>
          <p:cNvPr id="2" name="Picture 1"/>
          <p:cNvPicPr>
            <a:picLocks noChangeAspect="1"/>
          </p:cNvPicPr>
          <p:nvPr/>
        </p:nvPicPr>
        <p:blipFill>
          <a:blip r:embed="rId3"/>
          <a:stretch>
            <a:fillRect/>
          </a:stretch>
        </p:blipFill>
        <p:spPr>
          <a:xfrm>
            <a:off x="683457" y="1935222"/>
            <a:ext cx="7971593" cy="1120656"/>
          </a:xfrm>
          <a:prstGeom prst="rect">
            <a:avLst/>
          </a:prstGeom>
        </p:spPr>
      </p:pic>
    </p:spTree>
    <p:extLst>
      <p:ext uri="{BB962C8B-B14F-4D97-AF65-F5344CB8AC3E}">
        <p14:creationId xmlns:p14="http://schemas.microsoft.com/office/powerpoint/2010/main" val="38129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388940" y="954047"/>
            <a:ext cx="8216900" cy="484981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57200" indent="-342900">
              <a:buClrTx/>
              <a:buFont typeface="+mj-lt"/>
              <a:buAutoNum type="arabicPeriod" startAt="6"/>
            </a:pPr>
            <a:r>
              <a:rPr lang="en-US" sz="1800" dirty="0">
                <a:latin typeface="Arial Narrow" panose="020B0606020202030204" pitchFamily="34" charset="0"/>
              </a:rPr>
              <a:t>The Office of the Treasurer sets up the cost share companion project budget to track cost share expenses accurately, and the Office of the Treasurer transfers funds from the identified funding source to the cost share companion budget.</a:t>
            </a:r>
          </a:p>
          <a:p>
            <a:pPr marL="457200" lvl="0" indent="-342900">
              <a:buClrTx/>
              <a:buFont typeface="+mj-lt"/>
              <a:buAutoNum type="arabicPeriod" startAt="6"/>
            </a:pPr>
            <a:r>
              <a:rPr lang="en-US" sz="1800" dirty="0" smtClean="0">
                <a:latin typeface="Arial Narrow" panose="020B0606020202030204" pitchFamily="34" charset="0"/>
              </a:rPr>
              <a:t>Principal </a:t>
            </a:r>
            <a:r>
              <a:rPr lang="en-US" sz="1800" dirty="0">
                <a:latin typeface="Arial Narrow" panose="020B0606020202030204" pitchFamily="34" charset="0"/>
              </a:rPr>
              <a:t>Investigator (or other support personnel) conducts grant work and charges cost share expenses to appropriate cost share budget and verifies cost shared salary during regular effort verification </a:t>
            </a:r>
            <a:r>
              <a:rPr lang="en-US" sz="1800" dirty="0" smtClean="0">
                <a:latin typeface="Arial Narrow" panose="020B0606020202030204" pitchFamily="34" charset="0"/>
              </a:rPr>
              <a:t>process</a:t>
            </a:r>
            <a:r>
              <a:rPr lang="en-US" sz="1800" dirty="0">
                <a:latin typeface="Arial Narrow" panose="020B0606020202030204" pitchFamily="34" charset="0"/>
              </a:rPr>
              <a:t> </a:t>
            </a:r>
            <a:r>
              <a:rPr lang="en-US" sz="1800" dirty="0" smtClean="0">
                <a:latin typeface="Arial Narrow" panose="020B0606020202030204" pitchFamily="34" charset="0"/>
              </a:rPr>
              <a:t>(see Compensation and Effort Verification training </a:t>
            </a:r>
            <a:r>
              <a:rPr lang="en-US" sz="1800" dirty="0">
                <a:latin typeface="Arial Narrow" panose="020B0606020202030204" pitchFamily="34" charset="0"/>
              </a:rPr>
              <a:t>at http://academicgrants.tcnj.edu/ug-training</a:t>
            </a:r>
            <a:r>
              <a:rPr lang="en-US" sz="1800" dirty="0" smtClean="0">
                <a:latin typeface="Arial Narrow" panose="020B0606020202030204" pitchFamily="34" charset="0"/>
              </a:rPr>
              <a:t>/).</a:t>
            </a:r>
            <a:endParaRPr lang="en-US" sz="1800" dirty="0">
              <a:latin typeface="Arial Narrow" panose="020B0606020202030204" pitchFamily="34" charset="0"/>
            </a:endParaRPr>
          </a:p>
          <a:p>
            <a:pPr marL="457200" lvl="0" indent="-342900">
              <a:buClrTx/>
              <a:buFont typeface="+mj-lt"/>
              <a:buAutoNum type="arabicPeriod" startAt="6"/>
            </a:pPr>
            <a:r>
              <a:rPr lang="en-US" sz="1800" dirty="0">
                <a:latin typeface="Arial Narrow" panose="020B0606020202030204" pitchFamily="34" charset="0"/>
              </a:rPr>
              <a:t>The Office of the Treasurer, with the assistance of the Principal Investigator and project administrative support staff, reports cost share as required by the sponsor</a:t>
            </a:r>
            <a:r>
              <a:rPr lang="en-US" sz="1800" dirty="0" smtClean="0">
                <a:latin typeface="Arial Narrow" panose="020B0606020202030204" pitchFamily="34" charset="0"/>
              </a:rPr>
              <a:t>.</a:t>
            </a:r>
          </a:p>
          <a:p>
            <a:pPr marL="114300" lvl="0" indent="0">
              <a:buClrTx/>
              <a:buNone/>
            </a:pPr>
            <a:r>
              <a:rPr lang="en-US" sz="1800" dirty="0" smtClean="0">
                <a:latin typeface="Arial Narrow" panose="020B0606020202030204" pitchFamily="34" charset="0"/>
              </a:rPr>
              <a:t>Example report with cost share:</a:t>
            </a:r>
            <a:endParaRPr lang="en-US" sz="1800" dirty="0">
              <a:latin typeface="Arial Narrow" panose="020B0606020202030204" pitchFamily="34" charset="0"/>
            </a:endParaRPr>
          </a:p>
          <a:p>
            <a:pPr marL="114300" lvl="0" indent="0">
              <a:buClrTx/>
              <a:buNone/>
            </a:pPr>
            <a:endParaRPr lang="en-US" sz="1800" dirty="0">
              <a:latin typeface="Arial Narrow" panose="020B0606020202030204" pitchFamily="34" charset="0"/>
            </a:endParaRPr>
          </a:p>
        </p:txBody>
      </p:sp>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Processes</a:t>
            </a:r>
            <a:endParaRPr lang="en-US" baseline="0" dirty="0"/>
          </a:p>
        </p:txBody>
      </p:sp>
      <p:sp>
        <p:nvSpPr>
          <p:cNvPr id="10" name="Rectangle 9"/>
          <p:cNvSpPr/>
          <p:nvPr/>
        </p:nvSpPr>
        <p:spPr>
          <a:xfrm>
            <a:off x="388940" y="615493"/>
            <a:ext cx="6011859"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Cost Sharing</a:t>
            </a:r>
            <a:endParaRPr lang="en-US" sz="1600" cap="all" dirty="0">
              <a:latin typeface="Arial Narrow"/>
              <a:ea typeface="+mn-ea"/>
              <a:cs typeface="Arial Narrow"/>
            </a:endParaRPr>
          </a:p>
        </p:txBody>
      </p:sp>
      <p:pic>
        <p:nvPicPr>
          <p:cNvPr id="4" name="Picture 3"/>
          <p:cNvPicPr>
            <a:picLocks noChangeAspect="1"/>
          </p:cNvPicPr>
          <p:nvPr/>
        </p:nvPicPr>
        <p:blipFill>
          <a:blip r:embed="rId2"/>
          <a:stretch>
            <a:fillRect/>
          </a:stretch>
        </p:blipFill>
        <p:spPr>
          <a:xfrm>
            <a:off x="258497" y="4198505"/>
            <a:ext cx="8648700" cy="1724025"/>
          </a:xfrm>
          <a:prstGeom prst="rect">
            <a:avLst/>
          </a:prstGeom>
        </p:spPr>
      </p:pic>
    </p:spTree>
    <p:extLst>
      <p:ext uri="{BB962C8B-B14F-4D97-AF65-F5344CB8AC3E}">
        <p14:creationId xmlns:p14="http://schemas.microsoft.com/office/powerpoint/2010/main" val="3323139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ctrTitle"/>
          </p:nvPr>
        </p:nvSpPr>
        <p:spPr>
          <a:xfrm>
            <a:off x="228600" y="2838450"/>
            <a:ext cx="8610600" cy="430213"/>
          </a:xfrm>
        </p:spPr>
        <p:txBody>
          <a:bodyPr/>
          <a:lstStyle/>
          <a:p>
            <a:pPr eaLnBrk="1" hangingPunct="1"/>
            <a:r>
              <a:rPr lang="en-US" dirty="0">
                <a:latin typeface="Garamond" panose="02020404030301010803" pitchFamily="18" charset="0"/>
                <a:ea typeface="MS PGothic"/>
              </a:rPr>
              <a:t>4</a:t>
            </a:r>
            <a:r>
              <a:rPr lang="en-US" dirty="0" smtClean="0">
                <a:latin typeface="Garamond" panose="02020404030301010803" pitchFamily="18" charset="0"/>
                <a:ea typeface="MS PGothic"/>
              </a:rPr>
              <a:t>.	Roles and Responsibilities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Tree>
    <p:custDataLst>
      <p:tags r:id="rId1"/>
    </p:custDataLst>
    <p:extLst>
      <p:ext uri="{BB962C8B-B14F-4D97-AF65-F5344CB8AC3E}">
        <p14:creationId xmlns:p14="http://schemas.microsoft.com/office/powerpoint/2010/main" val="3623251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38150" y="1358899"/>
            <a:ext cx="8216900" cy="484981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0">
              <a:buClrTx/>
            </a:pPr>
            <a:endParaRPr lang="en-US" sz="1800" baseline="0" dirty="0">
              <a:latin typeface="Arial Narrow" panose="020B0606020202030204" pitchFamily="34" charset="0"/>
            </a:endParaRPr>
          </a:p>
        </p:txBody>
      </p:sp>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dirty="0" smtClean="0"/>
              <a:t>Roles and Responsibilities</a:t>
            </a:r>
            <a:endParaRPr lang="en-US" baseline="0" dirty="0"/>
          </a:p>
        </p:txBody>
      </p:sp>
      <p:sp>
        <p:nvSpPr>
          <p:cNvPr id="10" name="Rectangle 9"/>
          <p:cNvSpPr/>
          <p:nvPr/>
        </p:nvSpPr>
        <p:spPr>
          <a:xfrm>
            <a:off x="388940" y="598787"/>
            <a:ext cx="6011859"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Principal Investigator Is Responsible for:</a:t>
            </a:r>
            <a:endParaRPr lang="en-US" sz="1600" cap="all" dirty="0">
              <a:latin typeface="Arial Narrow"/>
              <a:ea typeface="+mn-ea"/>
              <a:cs typeface="Arial Narrow"/>
            </a:endParaRPr>
          </a:p>
        </p:txBody>
      </p:sp>
      <p:sp>
        <p:nvSpPr>
          <p:cNvPr id="2" name="Rectangle 1"/>
          <p:cNvSpPr/>
          <p:nvPr/>
        </p:nvSpPr>
        <p:spPr>
          <a:xfrm>
            <a:off x="150125" y="997261"/>
            <a:ext cx="8871045" cy="5463034"/>
          </a:xfrm>
          <a:prstGeom prst="rect">
            <a:avLst/>
          </a:prstGeom>
        </p:spPr>
        <p:txBody>
          <a:bodyPr wrap="square">
            <a:spAutoFit/>
          </a:bodyPr>
          <a:lstStyle/>
          <a:p>
            <a:pPr marL="342900" indent="-342900">
              <a:spcAft>
                <a:spcPts val="600"/>
              </a:spcAft>
              <a:buFont typeface="+mj-lt"/>
              <a:buAutoNum type="arabicPeriod"/>
            </a:pPr>
            <a:r>
              <a:rPr lang="en-US" sz="1800" dirty="0" smtClean="0">
                <a:latin typeface="Arial Narrow" panose="020B0606020202030204" pitchFamily="34" charset="0"/>
              </a:rPr>
              <a:t>Identifying </a:t>
            </a:r>
            <a:r>
              <a:rPr lang="en-US" sz="1800" dirty="0">
                <a:latin typeface="Arial Narrow" panose="020B0606020202030204" pitchFamily="34" charset="0"/>
              </a:rPr>
              <a:t>cost sharing commitments, securing the appropriate institutional approvals for proposed cost sharing commitments, and making sure the cost sharing commitments are fulfilled during the course of the project.</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Ensuring </a:t>
            </a:r>
            <a:r>
              <a:rPr lang="en-US" sz="1800" dirty="0">
                <a:latin typeface="Arial Narrow" panose="020B0606020202030204" pitchFamily="34" charset="0"/>
              </a:rPr>
              <a:t>all charges for cost share are properly accounted for in the established companion budget.</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Considering </a:t>
            </a:r>
            <a:r>
              <a:rPr lang="en-US" sz="1800" dirty="0">
                <a:latin typeface="Arial Narrow" panose="020B0606020202030204" pitchFamily="34" charset="0"/>
              </a:rPr>
              <a:t>the administrative requirements and responsibilities inherent in the proposed cost sharing commitment and weigh the cost effectiveness and the expected benefits of the cost sharing.</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Providing written </a:t>
            </a:r>
            <a:r>
              <a:rPr lang="en-US" sz="1800" dirty="0">
                <a:latin typeface="Arial Narrow" panose="020B0606020202030204" pitchFamily="34" charset="0"/>
              </a:rPr>
              <a:t>certification of in-kind matching support on a sponsored project</a:t>
            </a:r>
            <a:r>
              <a:rPr lang="en-US" sz="1800" dirty="0" smtClean="0">
                <a:latin typeface="Arial Narrow" panose="020B0606020202030204" pitchFamily="34" charset="0"/>
              </a:rPr>
              <a:t>.</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Directly charging cost sharing expenses to the companion project to ease in the reconciliation and reporting process.</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endParaRPr lang="en-US" sz="1800" dirty="0" smtClean="0">
              <a:latin typeface="Arial Narrow" panose="020B0606020202030204" pitchFamily="34" charset="0"/>
            </a:endParaRPr>
          </a:p>
          <a:p>
            <a:pPr marL="342900" indent="-342900">
              <a:spcAft>
                <a:spcPts val="600"/>
              </a:spcAft>
              <a:buFont typeface="+mj-lt"/>
              <a:buAutoNum type="arabicPeriod"/>
            </a:pPr>
            <a:endParaRPr lang="en-US" sz="2400" dirty="0">
              <a:latin typeface="Arial Narrow" panose="020B0606020202030204" pitchFamily="34" charset="0"/>
            </a:endParaRPr>
          </a:p>
        </p:txBody>
      </p:sp>
    </p:spTree>
    <p:extLst>
      <p:ext uri="{BB962C8B-B14F-4D97-AF65-F5344CB8AC3E}">
        <p14:creationId xmlns:p14="http://schemas.microsoft.com/office/powerpoint/2010/main" val="3943578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38150" y="1358899"/>
            <a:ext cx="8216900" cy="484981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0">
              <a:buClrTx/>
            </a:pPr>
            <a:endParaRPr lang="en-US" sz="1800" baseline="0" dirty="0">
              <a:latin typeface="Arial Narrow" panose="020B0606020202030204" pitchFamily="34" charset="0"/>
            </a:endParaRPr>
          </a:p>
        </p:txBody>
      </p:sp>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dirty="0" smtClean="0"/>
              <a:t>Roles and Responsibilities</a:t>
            </a:r>
            <a:endParaRPr lang="en-US" baseline="0" dirty="0"/>
          </a:p>
        </p:txBody>
      </p:sp>
      <p:sp>
        <p:nvSpPr>
          <p:cNvPr id="10" name="Rectangle 9"/>
          <p:cNvSpPr/>
          <p:nvPr/>
        </p:nvSpPr>
        <p:spPr>
          <a:xfrm>
            <a:off x="388940" y="694323"/>
            <a:ext cx="6011859"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Project Administrative Support Staff are </a:t>
            </a:r>
            <a:r>
              <a:rPr lang="en-US" sz="1600" cap="all" dirty="0">
                <a:latin typeface="Arial Narrow"/>
                <a:cs typeface="Arial Narrow"/>
              </a:rPr>
              <a:t>Responsible for:</a:t>
            </a:r>
            <a:endParaRPr lang="en-US" sz="1600" cap="all" dirty="0">
              <a:latin typeface="Arial Narrow"/>
              <a:ea typeface="+mn-ea"/>
              <a:cs typeface="Arial Narrow"/>
            </a:endParaRPr>
          </a:p>
        </p:txBody>
      </p:sp>
      <p:sp>
        <p:nvSpPr>
          <p:cNvPr id="2" name="Rectangle 1"/>
          <p:cNvSpPr/>
          <p:nvPr/>
        </p:nvSpPr>
        <p:spPr>
          <a:xfrm>
            <a:off x="150125" y="1040085"/>
            <a:ext cx="8871045" cy="2693045"/>
          </a:xfrm>
          <a:prstGeom prst="rect">
            <a:avLst/>
          </a:prstGeom>
        </p:spPr>
        <p:txBody>
          <a:bodyPr wrap="square">
            <a:spAutoFit/>
          </a:bodyPr>
          <a:lstStyle/>
          <a:p>
            <a:pPr marL="342900" indent="-342900">
              <a:spcAft>
                <a:spcPts val="600"/>
              </a:spcAft>
              <a:buFont typeface="+mj-lt"/>
              <a:buAutoNum type="arabicPeriod"/>
            </a:pPr>
            <a:r>
              <a:rPr lang="en-US" sz="1800" dirty="0">
                <a:latin typeface="Arial Narrow" panose="020B0606020202030204" pitchFamily="34" charset="0"/>
              </a:rPr>
              <a:t>Assisting Principal Investigator with identifying cost share commitments.</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Assisting </a:t>
            </a:r>
            <a:r>
              <a:rPr lang="en-US" sz="1800" dirty="0">
                <a:latin typeface="Arial Narrow" panose="020B0606020202030204" pitchFamily="34" charset="0"/>
              </a:rPr>
              <a:t>Principal Investigator completing the approval forms to secure the institutional approvals required to include cost sharing in proposals.</a:t>
            </a:r>
          </a:p>
          <a:p>
            <a:pPr marL="342900" indent="-342900">
              <a:spcAft>
                <a:spcPts val="600"/>
              </a:spcAft>
              <a:buFont typeface="+mj-lt"/>
              <a:buAutoNum type="arabicPeriod"/>
            </a:pPr>
            <a:endParaRPr lang="en-US" sz="1800" dirty="0" smtClean="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Assisting the PI in management of cost sharing by directly charging </a:t>
            </a:r>
            <a:r>
              <a:rPr lang="en-US" sz="1800" dirty="0">
                <a:latin typeface="Arial Narrow" panose="020B0606020202030204" pitchFamily="34" charset="0"/>
              </a:rPr>
              <a:t>the companion project to ease in the </a:t>
            </a:r>
            <a:r>
              <a:rPr lang="en-US" sz="1800" dirty="0" smtClean="0">
                <a:latin typeface="Arial Narrow" panose="020B0606020202030204" pitchFamily="34" charset="0"/>
              </a:rPr>
              <a:t>reconciliation and reporting </a:t>
            </a:r>
            <a:r>
              <a:rPr lang="en-US" sz="1800" dirty="0">
                <a:latin typeface="Arial Narrow" panose="020B0606020202030204" pitchFamily="34" charset="0"/>
              </a:rPr>
              <a:t>process.</a:t>
            </a:r>
          </a:p>
          <a:p>
            <a:pPr marL="342900" indent="-342900">
              <a:spcAft>
                <a:spcPts val="600"/>
              </a:spcAft>
              <a:buFont typeface="+mj-lt"/>
              <a:buAutoNum type="arabicPeriod"/>
            </a:pPr>
            <a:endParaRPr lang="en-US" sz="1800" dirty="0">
              <a:latin typeface="Arial Narrow" panose="020B0606020202030204" pitchFamily="34" charset="0"/>
            </a:endParaRPr>
          </a:p>
        </p:txBody>
      </p:sp>
    </p:spTree>
    <p:extLst>
      <p:ext uri="{BB962C8B-B14F-4D97-AF65-F5344CB8AC3E}">
        <p14:creationId xmlns:p14="http://schemas.microsoft.com/office/powerpoint/2010/main" val="520358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38150" y="1358899"/>
            <a:ext cx="8216900" cy="484981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0">
              <a:buClrTx/>
            </a:pPr>
            <a:endParaRPr lang="en-US" sz="1800" baseline="0" dirty="0">
              <a:latin typeface="Arial Narrow" panose="020B0606020202030204" pitchFamily="34" charset="0"/>
            </a:endParaRPr>
          </a:p>
        </p:txBody>
      </p:sp>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dirty="0" smtClean="0"/>
              <a:t>Roles and Responsibilities</a:t>
            </a:r>
            <a:endParaRPr lang="en-US" baseline="0" dirty="0"/>
          </a:p>
        </p:txBody>
      </p:sp>
      <p:sp>
        <p:nvSpPr>
          <p:cNvPr id="10" name="Rectangle 9"/>
          <p:cNvSpPr/>
          <p:nvPr/>
        </p:nvSpPr>
        <p:spPr>
          <a:xfrm>
            <a:off x="388940" y="694323"/>
            <a:ext cx="8196260"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Dean/Leadership Committing Cost Share are </a:t>
            </a:r>
            <a:r>
              <a:rPr lang="en-US" sz="1600" cap="all" dirty="0">
                <a:latin typeface="Arial Narrow"/>
                <a:cs typeface="Arial Narrow"/>
              </a:rPr>
              <a:t>Responsible for:</a:t>
            </a:r>
            <a:endParaRPr lang="en-US" sz="1600" cap="all" dirty="0">
              <a:latin typeface="Arial Narrow"/>
              <a:ea typeface="+mn-ea"/>
              <a:cs typeface="Arial Narrow"/>
            </a:endParaRPr>
          </a:p>
        </p:txBody>
      </p:sp>
      <p:sp>
        <p:nvSpPr>
          <p:cNvPr id="2" name="Rectangle 1"/>
          <p:cNvSpPr/>
          <p:nvPr/>
        </p:nvSpPr>
        <p:spPr>
          <a:xfrm>
            <a:off x="150125" y="985493"/>
            <a:ext cx="8871045" cy="646331"/>
          </a:xfrm>
          <a:prstGeom prst="rect">
            <a:avLst/>
          </a:prstGeom>
        </p:spPr>
        <p:txBody>
          <a:bodyPr wrap="square">
            <a:spAutoFit/>
          </a:bodyPr>
          <a:lstStyle/>
          <a:p>
            <a:pPr marL="342900" indent="-342900">
              <a:spcAft>
                <a:spcPts val="600"/>
              </a:spcAft>
              <a:buFont typeface="+mj-lt"/>
              <a:buAutoNum type="arabicPeriod"/>
            </a:pPr>
            <a:r>
              <a:rPr lang="en-US" sz="1800" dirty="0">
                <a:latin typeface="Arial Narrow" panose="020B0606020202030204" pitchFamily="34" charset="0"/>
              </a:rPr>
              <a:t>Reviewing </a:t>
            </a:r>
            <a:r>
              <a:rPr lang="en-US" sz="1800" dirty="0" smtClean="0">
                <a:latin typeface="Arial Narrow" panose="020B0606020202030204" pitchFamily="34" charset="0"/>
              </a:rPr>
              <a:t>eGrants cost sharing proposals and </a:t>
            </a:r>
            <a:r>
              <a:rPr lang="en-US" sz="1800" dirty="0">
                <a:latin typeface="Arial Narrow" panose="020B0606020202030204" pitchFamily="34" charset="0"/>
              </a:rPr>
              <a:t>approving funding for all institutional cost share commitments</a:t>
            </a:r>
            <a:r>
              <a:rPr lang="en-US" sz="1800" dirty="0" smtClean="0">
                <a:latin typeface="Arial Narrow" panose="020B0606020202030204" pitchFamily="34" charset="0"/>
              </a:rPr>
              <a:t>.</a:t>
            </a:r>
          </a:p>
        </p:txBody>
      </p:sp>
      <p:sp>
        <p:nvSpPr>
          <p:cNvPr id="6" name="Rectangle 5"/>
          <p:cNvSpPr/>
          <p:nvPr/>
        </p:nvSpPr>
        <p:spPr>
          <a:xfrm>
            <a:off x="438150" y="3500540"/>
            <a:ext cx="8147050" cy="338554"/>
          </a:xfrm>
          <a:prstGeom prst="rect">
            <a:avLst/>
          </a:prstGeom>
        </p:spPr>
        <p:txBody>
          <a:bodyPr/>
          <a:lstStyle/>
          <a:p>
            <a:pPr fontAlgn="auto">
              <a:spcBef>
                <a:spcPct val="20000"/>
              </a:spcBef>
              <a:spcAft>
                <a:spcPts val="0"/>
              </a:spcAft>
              <a:buFont typeface="Arial" pitchFamily="34" charset="0"/>
              <a:buNone/>
            </a:pPr>
            <a:r>
              <a:rPr lang="en-US" sz="1600" cap="all" dirty="0">
                <a:latin typeface="Arial Narrow"/>
                <a:ea typeface="+mn-ea"/>
                <a:cs typeface="Arial Narrow"/>
              </a:rPr>
              <a:t>Office of Academic Grants and Sponsored </a:t>
            </a:r>
            <a:r>
              <a:rPr lang="en-US" sz="1600" cap="all" dirty="0" smtClean="0">
                <a:latin typeface="Arial Narrow"/>
                <a:ea typeface="+mn-ea"/>
                <a:cs typeface="Arial Narrow"/>
              </a:rPr>
              <a:t>Research (OAGSR) is </a:t>
            </a:r>
            <a:r>
              <a:rPr lang="en-US" sz="1600" cap="all" dirty="0">
                <a:latin typeface="Arial Narrow"/>
                <a:cs typeface="Arial Narrow"/>
              </a:rPr>
              <a:t>Responsible for:</a:t>
            </a:r>
            <a:endParaRPr lang="en-US" sz="1600" cap="all" dirty="0">
              <a:latin typeface="Arial Narrow"/>
              <a:ea typeface="+mn-ea"/>
              <a:cs typeface="Arial Narrow"/>
            </a:endParaRPr>
          </a:p>
        </p:txBody>
      </p:sp>
      <p:sp>
        <p:nvSpPr>
          <p:cNvPr id="7" name="Rectangle 6"/>
          <p:cNvSpPr/>
          <p:nvPr/>
        </p:nvSpPr>
        <p:spPr>
          <a:xfrm>
            <a:off x="150125" y="3839094"/>
            <a:ext cx="8871045" cy="646331"/>
          </a:xfrm>
          <a:prstGeom prst="rect">
            <a:avLst/>
          </a:prstGeom>
        </p:spPr>
        <p:txBody>
          <a:bodyPr wrap="square">
            <a:spAutoFit/>
          </a:bodyPr>
          <a:lstStyle/>
          <a:p>
            <a:pPr marL="342900" indent="-342900">
              <a:spcAft>
                <a:spcPts val="600"/>
              </a:spcAft>
              <a:buFont typeface="+mj-lt"/>
              <a:buAutoNum type="arabicPeriod"/>
            </a:pPr>
            <a:r>
              <a:rPr lang="en-US" sz="1800" dirty="0">
                <a:latin typeface="Arial Narrow" panose="020B0606020202030204" pitchFamily="34" charset="0"/>
              </a:rPr>
              <a:t>Consulting with the Office of the Treasurer on appropriateness and </a:t>
            </a:r>
            <a:r>
              <a:rPr lang="en-US" sz="1800" dirty="0" err="1">
                <a:latin typeface="Arial Narrow" panose="020B0606020202030204" pitchFamily="34" charset="0"/>
              </a:rPr>
              <a:t>allowability</a:t>
            </a:r>
            <a:r>
              <a:rPr lang="en-US" sz="1800" dirty="0">
                <a:latin typeface="Arial Narrow" panose="020B0606020202030204" pitchFamily="34" charset="0"/>
              </a:rPr>
              <a:t> of cost sharing commitments prior to proposal submission.</a:t>
            </a:r>
          </a:p>
        </p:txBody>
      </p:sp>
      <p:sp>
        <p:nvSpPr>
          <p:cNvPr id="11" name="Rectangle 10"/>
          <p:cNvSpPr/>
          <p:nvPr/>
        </p:nvSpPr>
        <p:spPr>
          <a:xfrm>
            <a:off x="355600" y="1803591"/>
            <a:ext cx="6011859" cy="338554"/>
          </a:xfrm>
          <a:prstGeom prst="rect">
            <a:avLst/>
          </a:prstGeom>
        </p:spPr>
        <p:txBody>
          <a:bodyPr/>
          <a:lstStyle/>
          <a:p>
            <a:pPr fontAlgn="auto">
              <a:spcBef>
                <a:spcPct val="20000"/>
              </a:spcBef>
              <a:spcAft>
                <a:spcPts val="0"/>
              </a:spcAft>
              <a:buFont typeface="Arial" pitchFamily="34" charset="0"/>
              <a:buNone/>
            </a:pPr>
            <a:r>
              <a:rPr lang="en-US" sz="1600" cap="all" dirty="0" smtClean="0">
                <a:latin typeface="Arial Narrow"/>
                <a:ea typeface="+mn-ea"/>
                <a:cs typeface="Arial Narrow"/>
              </a:rPr>
              <a:t>Provost/Dean Is Responsible for:</a:t>
            </a:r>
            <a:endParaRPr lang="en-US" sz="1600" cap="all" dirty="0">
              <a:latin typeface="Arial Narrow"/>
              <a:ea typeface="+mn-ea"/>
              <a:cs typeface="Arial Narrow"/>
            </a:endParaRPr>
          </a:p>
        </p:txBody>
      </p:sp>
      <p:sp>
        <p:nvSpPr>
          <p:cNvPr id="12" name="Rectangle 11"/>
          <p:cNvSpPr/>
          <p:nvPr/>
        </p:nvSpPr>
        <p:spPr>
          <a:xfrm>
            <a:off x="150125" y="2191654"/>
            <a:ext cx="8871045" cy="1354217"/>
          </a:xfrm>
          <a:prstGeom prst="rect">
            <a:avLst/>
          </a:prstGeom>
        </p:spPr>
        <p:txBody>
          <a:bodyPr wrap="square">
            <a:spAutoFit/>
          </a:bodyPr>
          <a:lstStyle/>
          <a:p>
            <a:pPr marL="342900" indent="-342900">
              <a:spcAft>
                <a:spcPts val="600"/>
              </a:spcAft>
              <a:buFont typeface="+mj-lt"/>
              <a:buAutoNum type="arabicPeriod"/>
            </a:pPr>
            <a:r>
              <a:rPr lang="en-US" sz="1800" dirty="0" smtClean="0">
                <a:latin typeface="Arial Narrow" panose="020B0606020202030204" pitchFamily="34" charset="0"/>
              </a:rPr>
              <a:t>Reviewing and </a:t>
            </a:r>
            <a:r>
              <a:rPr lang="en-US" sz="1800" dirty="0">
                <a:latin typeface="Arial Narrow" panose="020B0606020202030204" pitchFamily="34" charset="0"/>
              </a:rPr>
              <a:t>approving all voluntary cost share commitments.</a:t>
            </a:r>
          </a:p>
          <a:p>
            <a:pPr marL="342900" indent="-342900">
              <a:spcAft>
                <a:spcPts val="600"/>
              </a:spcAft>
              <a:buFont typeface="+mj-lt"/>
              <a:buAutoNum type="arabicPeriod"/>
            </a:pPr>
            <a:r>
              <a:rPr lang="en-US" sz="1800" dirty="0" smtClean="0">
                <a:latin typeface="Arial Narrow" panose="020B0606020202030204" pitchFamily="34" charset="0"/>
              </a:rPr>
              <a:t>Considering </a:t>
            </a:r>
            <a:r>
              <a:rPr lang="en-US" sz="1800" dirty="0">
                <a:latin typeface="Arial Narrow" panose="020B0606020202030204" pitchFamily="34" charset="0"/>
              </a:rPr>
              <a:t>the significance of the cost share support to the overall mission of the institution and department when approving mandatory institutional cost share.</a:t>
            </a:r>
          </a:p>
          <a:p>
            <a:pPr marL="342900" indent="-342900">
              <a:spcAft>
                <a:spcPts val="600"/>
              </a:spcAft>
              <a:buFont typeface="+mj-lt"/>
              <a:buAutoNum type="arabicPeriod"/>
            </a:pPr>
            <a:endParaRPr lang="en-US" sz="1800" dirty="0">
              <a:latin typeface="Arial Narrow" panose="020B0606020202030204" pitchFamily="34" charset="0"/>
            </a:endParaRPr>
          </a:p>
        </p:txBody>
      </p:sp>
    </p:spTree>
    <p:extLst>
      <p:ext uri="{BB962C8B-B14F-4D97-AF65-F5344CB8AC3E}">
        <p14:creationId xmlns:p14="http://schemas.microsoft.com/office/powerpoint/2010/main" val="32305024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38150" y="1358899"/>
            <a:ext cx="8216900" cy="484981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0">
              <a:buClrTx/>
            </a:pPr>
            <a:endParaRPr lang="en-US" sz="1800" baseline="0" dirty="0">
              <a:latin typeface="Arial Narrow" panose="020B0606020202030204" pitchFamily="34" charset="0"/>
            </a:endParaRPr>
          </a:p>
        </p:txBody>
      </p:sp>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dirty="0" smtClean="0"/>
              <a:t>Roles and Responsibilities</a:t>
            </a:r>
            <a:endParaRPr lang="en-US" baseline="0" dirty="0"/>
          </a:p>
        </p:txBody>
      </p:sp>
      <p:sp>
        <p:nvSpPr>
          <p:cNvPr id="6" name="Rectangle 5"/>
          <p:cNvSpPr/>
          <p:nvPr/>
        </p:nvSpPr>
        <p:spPr>
          <a:xfrm>
            <a:off x="438150" y="723868"/>
            <a:ext cx="6011859" cy="338554"/>
          </a:xfrm>
          <a:prstGeom prst="rect">
            <a:avLst/>
          </a:prstGeom>
        </p:spPr>
        <p:txBody>
          <a:bodyPr/>
          <a:lstStyle/>
          <a:p>
            <a:pPr fontAlgn="auto">
              <a:spcBef>
                <a:spcPct val="20000"/>
              </a:spcBef>
              <a:spcAft>
                <a:spcPts val="0"/>
              </a:spcAft>
              <a:buFont typeface="Arial" pitchFamily="34" charset="0"/>
              <a:buNone/>
            </a:pPr>
            <a:r>
              <a:rPr lang="en-US" sz="1600" cap="all" dirty="0">
                <a:latin typeface="Arial Narrow"/>
                <a:ea typeface="+mn-ea"/>
                <a:cs typeface="Arial Narrow"/>
              </a:rPr>
              <a:t>Office of </a:t>
            </a:r>
            <a:r>
              <a:rPr lang="en-US" sz="1600" cap="all" dirty="0" smtClean="0">
                <a:latin typeface="Arial Narrow"/>
                <a:ea typeface="+mn-ea"/>
                <a:cs typeface="Arial Narrow"/>
              </a:rPr>
              <a:t>The Treasurer is </a:t>
            </a:r>
            <a:r>
              <a:rPr lang="en-US" sz="1600" cap="all" dirty="0">
                <a:latin typeface="Arial Narrow"/>
                <a:cs typeface="Arial Narrow"/>
              </a:rPr>
              <a:t>Responsible for:</a:t>
            </a:r>
            <a:endParaRPr lang="en-US" sz="1600" cap="all" dirty="0">
              <a:latin typeface="Arial Narrow"/>
              <a:ea typeface="+mn-ea"/>
              <a:cs typeface="Arial Narrow"/>
            </a:endParaRPr>
          </a:p>
        </p:txBody>
      </p:sp>
      <p:sp>
        <p:nvSpPr>
          <p:cNvPr id="7" name="Rectangle 6"/>
          <p:cNvSpPr/>
          <p:nvPr/>
        </p:nvSpPr>
        <p:spPr>
          <a:xfrm>
            <a:off x="134359" y="1248556"/>
            <a:ext cx="8871045" cy="3323987"/>
          </a:xfrm>
          <a:prstGeom prst="rect">
            <a:avLst/>
          </a:prstGeom>
        </p:spPr>
        <p:txBody>
          <a:bodyPr wrap="square">
            <a:spAutoFit/>
          </a:bodyPr>
          <a:lstStyle/>
          <a:p>
            <a:pPr marL="342900" indent="-342900">
              <a:spcAft>
                <a:spcPts val="600"/>
              </a:spcAft>
              <a:buFont typeface="+mj-lt"/>
              <a:buAutoNum type="arabicPeriod"/>
            </a:pPr>
            <a:r>
              <a:rPr lang="en-US" sz="1800" dirty="0">
                <a:latin typeface="Arial Narrow" panose="020B0606020202030204" pitchFamily="34" charset="0"/>
              </a:rPr>
              <a:t>Establishing the cost share budget to track all cost shared expenses in the institutional financial system. The cost share budget shall have a unique Project ID (using the format </a:t>
            </a:r>
            <a:r>
              <a:rPr lang="en-US" sz="1800" dirty="0" err="1">
                <a:latin typeface="Arial Narrow" panose="020B0606020202030204" pitchFamily="34" charset="0"/>
              </a:rPr>
              <a:t>Cxxxx</a:t>
            </a:r>
            <a:r>
              <a:rPr lang="en-US" sz="1800" dirty="0">
                <a:latin typeface="Arial Narrow" panose="020B0606020202030204" pitchFamily="34" charset="0"/>
              </a:rPr>
              <a:t>, where “</a:t>
            </a:r>
            <a:r>
              <a:rPr lang="en-US" sz="1800" dirty="0" err="1">
                <a:latin typeface="Arial Narrow" panose="020B0606020202030204" pitchFamily="34" charset="0"/>
              </a:rPr>
              <a:t>xxxx</a:t>
            </a:r>
            <a:r>
              <a:rPr lang="en-US" sz="1800" dirty="0">
                <a:latin typeface="Arial Narrow" panose="020B0606020202030204" pitchFamily="34" charset="0"/>
              </a:rPr>
              <a:t>” corresponds to the sponsor-funded Project ID).</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Transferring funds from </a:t>
            </a:r>
            <a:r>
              <a:rPr lang="en-US" sz="1800" dirty="0">
                <a:latin typeface="Arial Narrow" panose="020B0606020202030204" pitchFamily="34" charset="0"/>
              </a:rPr>
              <a:t>the pre-approved source(s) of funds to the </a:t>
            </a:r>
            <a:r>
              <a:rPr lang="en-US" sz="1800" dirty="0" smtClean="0">
                <a:latin typeface="Arial Narrow" panose="020B0606020202030204" pitchFamily="34" charset="0"/>
              </a:rPr>
              <a:t>Companion Project</a:t>
            </a:r>
            <a:r>
              <a:rPr lang="en-US" sz="1800" dirty="0">
                <a:latin typeface="Arial Narrow" panose="020B0606020202030204" pitchFamily="34" charset="0"/>
              </a:rPr>
              <a:t>.</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Distributing </a:t>
            </a:r>
            <a:r>
              <a:rPr lang="en-US" sz="1800" dirty="0">
                <a:latin typeface="Arial Narrow" panose="020B0606020202030204" pitchFamily="34" charset="0"/>
              </a:rPr>
              <a:t>effort verification forms to the Departments to confirm cost shared labor costs.</a:t>
            </a:r>
          </a:p>
          <a:p>
            <a:pPr marL="342900" indent="-342900">
              <a:spcAft>
                <a:spcPts val="600"/>
              </a:spcAft>
              <a:buFont typeface="+mj-lt"/>
              <a:buAutoNum type="arabicPeriod"/>
            </a:pPr>
            <a:endParaRPr lang="en-US" sz="1800" dirty="0">
              <a:latin typeface="Arial Narrow" panose="020B0606020202030204" pitchFamily="34" charset="0"/>
            </a:endParaRPr>
          </a:p>
          <a:p>
            <a:pPr marL="342900" indent="-342900">
              <a:spcAft>
                <a:spcPts val="600"/>
              </a:spcAft>
              <a:buFont typeface="+mj-lt"/>
              <a:buAutoNum type="arabicPeriod"/>
            </a:pPr>
            <a:r>
              <a:rPr lang="en-US" sz="1800" dirty="0" smtClean="0">
                <a:latin typeface="Arial Narrow" panose="020B0606020202030204" pitchFamily="34" charset="0"/>
              </a:rPr>
              <a:t>Reporting </a:t>
            </a:r>
            <a:r>
              <a:rPr lang="en-US" sz="1800" dirty="0">
                <a:latin typeface="Arial Narrow" panose="020B0606020202030204" pitchFamily="34" charset="0"/>
              </a:rPr>
              <a:t>cost sharing based upon expenditures reflected in cost share companion budget and supporting documentation provided by the PI and other department administration.</a:t>
            </a:r>
          </a:p>
        </p:txBody>
      </p:sp>
    </p:spTree>
    <p:extLst>
      <p:ext uri="{BB962C8B-B14F-4D97-AF65-F5344CB8AC3E}">
        <p14:creationId xmlns:p14="http://schemas.microsoft.com/office/powerpoint/2010/main" val="13762632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ctrTitle"/>
          </p:nvPr>
        </p:nvSpPr>
        <p:spPr>
          <a:xfrm>
            <a:off x="228600" y="2838450"/>
            <a:ext cx="8610600" cy="430213"/>
          </a:xfrm>
        </p:spPr>
        <p:txBody>
          <a:bodyPr/>
          <a:lstStyle/>
          <a:p>
            <a:pPr eaLnBrk="1" hangingPunct="1"/>
            <a:r>
              <a:rPr lang="en-US" dirty="0">
                <a:latin typeface="Garamond" panose="02020404030301010803" pitchFamily="18" charset="0"/>
                <a:ea typeface="MS PGothic"/>
              </a:rPr>
              <a:t>5</a:t>
            </a:r>
            <a:r>
              <a:rPr lang="en-US" dirty="0" smtClean="0">
                <a:latin typeface="Garamond" panose="02020404030301010803" pitchFamily="18" charset="0"/>
                <a:ea typeface="MS PGothic"/>
              </a:rPr>
              <a:t>.	Key Takeaways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Tree>
    <p:custDataLst>
      <p:tags r:id="rId1"/>
    </p:custDataLst>
    <p:extLst>
      <p:ext uri="{BB962C8B-B14F-4D97-AF65-F5344CB8AC3E}">
        <p14:creationId xmlns:p14="http://schemas.microsoft.com/office/powerpoint/2010/main" val="1206546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3388" y="1706589"/>
            <a:ext cx="8269287" cy="4093428"/>
          </a:xfrm>
          <a:prstGeom prst="rect">
            <a:avLst/>
          </a:prstGeom>
          <a:noFill/>
        </p:spPr>
        <p:txBody>
          <a:bodyPr wrap="square" rtlCol="0">
            <a:spAutoFit/>
          </a:bodyPr>
          <a:lstStyle/>
          <a:p>
            <a:pPr marL="228600" indent="-228600">
              <a:buFont typeface="+mj-lt"/>
              <a:buAutoNum type="arabicPeriod"/>
            </a:pPr>
            <a:r>
              <a:rPr lang="en-US" sz="2000" baseline="0" dirty="0" smtClean="0">
                <a:latin typeface="Arial Narrow" panose="020B0606020202030204" pitchFamily="34" charset="0"/>
              </a:rPr>
              <a:t>Cost </a:t>
            </a:r>
            <a:r>
              <a:rPr lang="en-US" sz="2000" baseline="0" dirty="0">
                <a:latin typeface="Arial Narrow" panose="020B0606020202030204" pitchFamily="34" charset="0"/>
              </a:rPr>
              <a:t>sharing is the cost of sponsored projects not directly funded by the awarding agency. </a:t>
            </a:r>
          </a:p>
          <a:p>
            <a:pPr marL="228600" indent="-228600">
              <a:buFont typeface="+mj-lt"/>
              <a:buAutoNum type="arabicPeriod"/>
            </a:pPr>
            <a:r>
              <a:rPr lang="en-US" sz="2000" baseline="0" dirty="0">
                <a:latin typeface="Arial Narrow" panose="020B0606020202030204" pitchFamily="34" charset="0"/>
              </a:rPr>
              <a:t>Cost sharing can be done with direct costs or indirect </a:t>
            </a:r>
            <a:r>
              <a:rPr lang="en-US" sz="2000" baseline="0" dirty="0" smtClean="0">
                <a:latin typeface="Arial Narrow" panose="020B0606020202030204" pitchFamily="34" charset="0"/>
              </a:rPr>
              <a:t>costs (indirect requires prior</a:t>
            </a:r>
            <a:r>
              <a:rPr lang="en-US" sz="2000" dirty="0" smtClean="0">
                <a:latin typeface="Arial Narrow" panose="020B0606020202030204" pitchFamily="34" charset="0"/>
              </a:rPr>
              <a:t> approval).</a:t>
            </a:r>
            <a:endParaRPr lang="en-US" sz="2000" baseline="0" dirty="0">
              <a:latin typeface="Arial Narrow" panose="020B0606020202030204" pitchFamily="34" charset="0"/>
            </a:endParaRPr>
          </a:p>
          <a:p>
            <a:pPr marL="228600" indent="-228600">
              <a:buFont typeface="+mj-lt"/>
              <a:buAutoNum type="arabicPeriod"/>
            </a:pPr>
            <a:r>
              <a:rPr lang="en-US" sz="2000" baseline="0" dirty="0">
                <a:latin typeface="Arial Narrow" panose="020B0606020202030204" pitchFamily="34" charset="0"/>
              </a:rPr>
              <a:t>It </a:t>
            </a:r>
            <a:r>
              <a:rPr lang="en-US" sz="2000" baseline="0" dirty="0" smtClean="0">
                <a:latin typeface="Arial Narrow" panose="020B0606020202030204" pitchFamily="34" charset="0"/>
              </a:rPr>
              <a:t>must </a:t>
            </a:r>
            <a:r>
              <a:rPr lang="en-US" sz="2000" baseline="0" dirty="0">
                <a:latin typeface="Arial Narrow" panose="020B0606020202030204" pitchFamily="34" charset="0"/>
              </a:rPr>
              <a:t>meet criteria for allowable project costs as outlined in the award </a:t>
            </a:r>
            <a:r>
              <a:rPr lang="en-US" sz="2000" baseline="0" dirty="0" smtClean="0">
                <a:latin typeface="Arial Narrow" panose="020B0606020202030204" pitchFamily="34" charset="0"/>
              </a:rPr>
              <a:t>notice and Uniform</a:t>
            </a:r>
            <a:r>
              <a:rPr lang="en-US" sz="2000" dirty="0" smtClean="0">
                <a:latin typeface="Arial Narrow" panose="020B0606020202030204" pitchFamily="34" charset="0"/>
              </a:rPr>
              <a:t> Guidance</a:t>
            </a:r>
            <a:r>
              <a:rPr lang="en-US" sz="2000" baseline="0" dirty="0" smtClean="0">
                <a:latin typeface="Arial Narrow" panose="020B0606020202030204" pitchFamily="34" charset="0"/>
              </a:rPr>
              <a:t>. </a:t>
            </a:r>
            <a:endParaRPr lang="en-US" sz="2000" baseline="0" dirty="0">
              <a:latin typeface="Arial Narrow" panose="020B0606020202030204" pitchFamily="34" charset="0"/>
            </a:endParaRPr>
          </a:p>
          <a:p>
            <a:pPr marL="228600" indent="-228600">
              <a:buFont typeface="+mj-lt"/>
              <a:buAutoNum type="arabicPeriod"/>
            </a:pPr>
            <a:r>
              <a:rPr lang="en-US" sz="2000" baseline="0" dirty="0" smtClean="0">
                <a:latin typeface="Arial Narrow" panose="020B0606020202030204" pitchFamily="34" charset="0"/>
              </a:rPr>
              <a:t>Mandatory </a:t>
            </a:r>
            <a:r>
              <a:rPr lang="en-US" sz="2000" baseline="0" dirty="0">
                <a:latin typeface="Arial Narrow" panose="020B0606020202030204" pitchFamily="34" charset="0"/>
              </a:rPr>
              <a:t>cost sharing is required by the sponsor. </a:t>
            </a:r>
          </a:p>
          <a:p>
            <a:pPr marL="228600" indent="-228600">
              <a:buFont typeface="+mj-lt"/>
              <a:buAutoNum type="arabicPeriod"/>
            </a:pPr>
            <a:r>
              <a:rPr lang="en-US" sz="2000" baseline="0" dirty="0" smtClean="0">
                <a:latin typeface="Arial Narrow" panose="020B0606020202030204" pitchFamily="34" charset="0"/>
              </a:rPr>
              <a:t>Committed </a:t>
            </a:r>
            <a:r>
              <a:rPr lang="en-US" sz="2000" baseline="0" dirty="0">
                <a:latin typeface="Arial Narrow" panose="020B0606020202030204" pitchFamily="34" charset="0"/>
              </a:rPr>
              <a:t>cost sharing is documented and quantified in the proposal. </a:t>
            </a:r>
          </a:p>
          <a:p>
            <a:pPr marL="228600" indent="-228600">
              <a:buFont typeface="+mj-lt"/>
              <a:buAutoNum type="arabicPeriod"/>
            </a:pPr>
            <a:r>
              <a:rPr lang="en-US" sz="2000" baseline="0" dirty="0">
                <a:latin typeface="Arial Narrow" panose="020B0606020202030204" pitchFamily="34" charset="0"/>
              </a:rPr>
              <a:t>Uncommitted cost sharing is not required by the sponsor. </a:t>
            </a:r>
          </a:p>
          <a:p>
            <a:pPr marL="228600" indent="-228600">
              <a:buFont typeface="+mj-lt"/>
              <a:buAutoNum type="arabicPeriod"/>
            </a:pPr>
            <a:r>
              <a:rPr lang="en-US" sz="2000" baseline="0" dirty="0">
                <a:latin typeface="Arial Narrow" panose="020B0606020202030204" pitchFamily="34" charset="0"/>
              </a:rPr>
              <a:t>Matching </a:t>
            </a:r>
            <a:r>
              <a:rPr lang="en-US" sz="2000" baseline="0" dirty="0" smtClean="0">
                <a:latin typeface="Arial Narrow" panose="020B0606020202030204" pitchFamily="34" charset="0"/>
              </a:rPr>
              <a:t>requirements </a:t>
            </a:r>
            <a:r>
              <a:rPr lang="en-US" sz="2000" baseline="0" dirty="0">
                <a:latin typeface="Arial Narrow" panose="020B0606020202030204" pitchFamily="34" charset="0"/>
              </a:rPr>
              <a:t>require </a:t>
            </a:r>
            <a:r>
              <a:rPr lang="en-US" sz="2000" baseline="0" dirty="0" smtClean="0">
                <a:latin typeface="Arial Narrow" panose="020B0606020202030204" pitchFamily="34" charset="0"/>
              </a:rPr>
              <a:t>organizations </a:t>
            </a:r>
            <a:r>
              <a:rPr lang="en-US" sz="2000" baseline="0" dirty="0">
                <a:latin typeface="Arial Narrow" panose="020B0606020202030204" pitchFamily="34" charset="0"/>
              </a:rPr>
              <a:t>to match a financial value of the sponsor’s. </a:t>
            </a:r>
          </a:p>
          <a:p>
            <a:pPr marL="228600" indent="-228600">
              <a:buFont typeface="+mj-lt"/>
              <a:buAutoNum type="arabicPeriod"/>
            </a:pPr>
            <a:r>
              <a:rPr lang="en-US" sz="2000" baseline="0" dirty="0">
                <a:latin typeface="Arial Narrow" panose="020B0606020202030204" pitchFamily="34" charset="0"/>
              </a:rPr>
              <a:t>The Uniform Guidance </a:t>
            </a:r>
            <a:r>
              <a:rPr lang="en-US" sz="2000" baseline="0" dirty="0" smtClean="0">
                <a:latin typeface="Arial Narrow" panose="020B0606020202030204" pitchFamily="34" charset="0"/>
              </a:rPr>
              <a:t>establishes </a:t>
            </a:r>
            <a:r>
              <a:rPr lang="en-US" sz="2000" baseline="0" dirty="0">
                <a:latin typeface="Arial Narrow" panose="020B0606020202030204" pitchFamily="34" charset="0"/>
              </a:rPr>
              <a:t>that </a:t>
            </a:r>
            <a:r>
              <a:rPr lang="en-US" sz="2000" baseline="0" dirty="0" smtClean="0">
                <a:latin typeface="Arial Narrow" panose="020B0606020202030204" pitchFamily="34" charset="0"/>
              </a:rPr>
              <a:t>voluntary committed </a:t>
            </a:r>
            <a:r>
              <a:rPr lang="en-US" sz="2000" baseline="0" dirty="0">
                <a:latin typeface="Arial Narrow" panose="020B0606020202030204" pitchFamily="34" charset="0"/>
              </a:rPr>
              <a:t>cost share is not expected and cannot be used in merit review</a:t>
            </a:r>
          </a:p>
        </p:txBody>
      </p:sp>
      <p:sp>
        <p:nvSpPr>
          <p:cNvPr id="5"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Key Takeaways</a:t>
            </a:r>
            <a:endParaRPr lang="en-US" baseline="0" dirty="0">
              <a:latin typeface="Arial Narrow" panose="020B0606020202030204" pitchFamily="34" charset="0"/>
              <a:cs typeface="Arial" pitchFamily="34" charset="0"/>
            </a:endParaRPr>
          </a:p>
        </p:txBody>
      </p:sp>
      <p:sp>
        <p:nvSpPr>
          <p:cNvPr id="8"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Cost sharing</a:t>
            </a:r>
            <a:endParaRPr lang="en-US" sz="1600" cap="all" baseline="0" dirty="0">
              <a:solidFill>
                <a:schemeClr val="tx1"/>
              </a:solidFill>
              <a:latin typeface="Arial Narrow"/>
              <a:cs typeface="Arial Narrow"/>
            </a:endParaRPr>
          </a:p>
        </p:txBody>
      </p:sp>
      <p:sp>
        <p:nvSpPr>
          <p:cNvPr id="7" name="Text Box 24"/>
          <p:cNvSpPr txBox="1">
            <a:spLocks noChangeArrowheads="1"/>
          </p:cNvSpPr>
          <p:nvPr/>
        </p:nvSpPr>
        <p:spPr bwMode="auto">
          <a:xfrm>
            <a:off x="433388" y="1079293"/>
            <a:ext cx="8269287" cy="646331"/>
          </a:xfrm>
          <a:prstGeom prst="rect">
            <a:avLst/>
          </a:prstGeom>
          <a:noFill/>
          <a:ln w="9525">
            <a:noFill/>
            <a:miter lim="800000"/>
            <a:headEnd/>
            <a:tailEnd/>
          </a:ln>
        </p:spPr>
        <p:txBody>
          <a:bodyPr wrap="square">
            <a:spAutoFit/>
          </a:bodyPr>
          <a:lstStyle/>
          <a:p>
            <a:r>
              <a:rPr lang="en-US" sz="1800" b="1" baseline="0" dirty="0" smtClean="0">
                <a:solidFill>
                  <a:srgbClr val="000000"/>
                </a:solidFill>
                <a:latin typeface="Arial Narrow" panose="020B0606020202030204" pitchFamily="34" charset="0"/>
                <a:ea typeface="+mn-ea"/>
                <a:cs typeface="Arial" charset="0"/>
              </a:rPr>
              <a:t>The Uniform Guidance has taken productive steps to reducing the burden of cost sharing. Regardless, it is important that an organization maintains strong controls for managing</a:t>
            </a:r>
            <a:endParaRPr lang="en-US" sz="1800" b="1" baseline="0" dirty="0">
              <a:latin typeface="Arial Narrow" panose="020B0606020202030204" pitchFamily="34" charset="0"/>
              <a:ea typeface="+mn-ea"/>
              <a:cs typeface="Arial" charset="0"/>
            </a:endParaRPr>
          </a:p>
        </p:txBody>
      </p:sp>
    </p:spTree>
    <p:extLst>
      <p:ext uri="{BB962C8B-B14F-4D97-AF65-F5344CB8AC3E}">
        <p14:creationId xmlns:p14="http://schemas.microsoft.com/office/powerpoint/2010/main" val="814908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ctrTitle"/>
          </p:nvPr>
        </p:nvSpPr>
        <p:spPr>
          <a:xfrm>
            <a:off x="228600" y="2838450"/>
            <a:ext cx="8610600" cy="430213"/>
          </a:xfrm>
        </p:spPr>
        <p:txBody>
          <a:bodyPr/>
          <a:lstStyle/>
          <a:p>
            <a:pPr eaLnBrk="1" hangingPunct="1"/>
            <a:r>
              <a:rPr lang="en-US" dirty="0">
                <a:latin typeface="Garamond" panose="02020404030301010803" pitchFamily="18" charset="0"/>
                <a:ea typeface="MS PGothic"/>
              </a:rPr>
              <a:t>1</a:t>
            </a:r>
            <a:r>
              <a:rPr lang="en-US" dirty="0" smtClean="0">
                <a:latin typeface="Garamond" panose="02020404030301010803" pitchFamily="18" charset="0"/>
                <a:ea typeface="MS PGothic"/>
              </a:rPr>
              <a:t>.	Background on The Uniform Guidance</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Tree>
    <p:custDataLst>
      <p:tags r:id="rId1"/>
    </p:custDataLst>
    <p:extLst>
      <p:ext uri="{BB962C8B-B14F-4D97-AF65-F5344CB8AC3E}">
        <p14:creationId xmlns:p14="http://schemas.microsoft.com/office/powerpoint/2010/main" val="42903216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65760" y="164593"/>
            <a:ext cx="8412480" cy="599906"/>
          </a:xfrm>
          <a:prstGeom prst="rect">
            <a:avLst/>
          </a:prstGeom>
        </p:spPr>
        <p:txBody>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solidFill>
                  <a:prstClr val="white"/>
                </a:solidFill>
              </a:rPr>
              <a:t>Compliance Focus: Cost Sharing</a:t>
            </a:r>
            <a:endParaRPr lang="en-US" baseline="0" dirty="0">
              <a:solidFill>
                <a:prstClr val="white"/>
              </a:solidFill>
            </a:endParaRPr>
          </a:p>
        </p:txBody>
      </p:sp>
      <p:sp>
        <p:nvSpPr>
          <p:cNvPr id="9"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1600" cap="all" baseline="0" dirty="0" smtClean="0">
                <a:solidFill>
                  <a:schemeClr val="tx1"/>
                </a:solidFill>
                <a:latin typeface="Arial Narrow"/>
                <a:cs typeface="Arial Narrow"/>
              </a:rPr>
              <a:t>Monitoring compliance</a:t>
            </a:r>
            <a:endParaRPr lang="en-US" sz="1600" cap="all" baseline="0" dirty="0">
              <a:solidFill>
                <a:schemeClr val="tx1"/>
              </a:solidFill>
              <a:latin typeface="Arial Narrow"/>
              <a:cs typeface="Arial Narrow"/>
            </a:endParaRPr>
          </a:p>
        </p:txBody>
      </p:sp>
      <p:sp>
        <p:nvSpPr>
          <p:cNvPr id="14" name="Rounded Rectangle 13"/>
          <p:cNvSpPr/>
          <p:nvPr/>
        </p:nvSpPr>
        <p:spPr>
          <a:xfrm>
            <a:off x="358873" y="1412827"/>
            <a:ext cx="865241" cy="845141"/>
          </a:xfrm>
          <a:prstGeom prst="roundRect">
            <a:avLst/>
          </a:prstGeom>
          <a:solidFill>
            <a:srgbClr val="AAC2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prstClr val="white"/>
                </a:solidFill>
              </a:rPr>
              <a:t>c</a:t>
            </a:r>
            <a:endParaRPr lang="en-US" sz="1050" dirty="0">
              <a:solidFill>
                <a:prstClr val="white"/>
              </a:solidFill>
            </a:endParaRPr>
          </a:p>
        </p:txBody>
      </p:sp>
      <p:pic>
        <p:nvPicPr>
          <p:cNvPr id="15" name="Picture 2" descr="C:\Users\mzuskar\AppData\Local\Microsoft\Windows\Temporary Internet Files\Content.IE5\J2ES260M\MC9004347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784" y="1457071"/>
            <a:ext cx="714842" cy="749292"/>
          </a:xfrm>
          <a:prstGeom prst="rect">
            <a:avLst/>
          </a:prstGeom>
          <a:noFill/>
          <a:extLst>
            <a:ext uri="{909E8E84-426E-40DD-AFC4-6F175D3DCCD1}">
              <a14:hiddenFill xmlns:a14="http://schemas.microsoft.com/office/drawing/2010/main">
                <a:solidFill>
                  <a:srgbClr val="FFFFFF"/>
                </a:solidFill>
              </a14:hiddenFill>
            </a:ext>
          </a:extLst>
        </p:spPr>
      </p:pic>
      <p:sp>
        <p:nvSpPr>
          <p:cNvPr id="16" name="Rounded Rectangle 15"/>
          <p:cNvSpPr/>
          <p:nvPr/>
        </p:nvSpPr>
        <p:spPr>
          <a:xfrm>
            <a:off x="1224114" y="1412827"/>
            <a:ext cx="7672110" cy="8451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prstClr val="white"/>
                </a:solidFill>
              </a:rPr>
              <a:t>c</a:t>
            </a:r>
            <a:endParaRPr lang="en-US" sz="1050" dirty="0">
              <a:solidFill>
                <a:prstClr val="white"/>
              </a:solidFill>
            </a:endParaRPr>
          </a:p>
        </p:txBody>
      </p:sp>
      <p:sp>
        <p:nvSpPr>
          <p:cNvPr id="17" name="Rectangle 16"/>
          <p:cNvSpPr/>
          <p:nvPr/>
        </p:nvSpPr>
        <p:spPr>
          <a:xfrm>
            <a:off x="1224114" y="1309920"/>
            <a:ext cx="7554126" cy="830997"/>
          </a:xfrm>
          <a:prstGeom prst="rect">
            <a:avLst/>
          </a:prstGeom>
        </p:spPr>
        <p:txBody>
          <a:bodyPr wrap="square">
            <a:spAutoFit/>
          </a:bodyPr>
          <a:lstStyle/>
          <a:p>
            <a:pPr marL="0" lvl="1">
              <a:spcBef>
                <a:spcPct val="20000"/>
              </a:spcBef>
            </a:pPr>
            <a:r>
              <a:rPr lang="en-US" sz="2400" dirty="0">
                <a:solidFill>
                  <a:srgbClr val="675D53"/>
                </a:solidFill>
                <a:latin typeface="Arial Narrow"/>
                <a:ea typeface="+mn-ea"/>
                <a:cs typeface="Arial Narrow"/>
              </a:rPr>
              <a:t>With this federal guidance, ensure </a:t>
            </a:r>
            <a:r>
              <a:rPr lang="en-US" sz="2400" dirty="0" smtClean="0">
                <a:solidFill>
                  <a:srgbClr val="675D53"/>
                </a:solidFill>
                <a:latin typeface="Arial Narrow"/>
                <a:ea typeface="+mn-ea"/>
                <a:cs typeface="Arial Narrow"/>
              </a:rPr>
              <a:t>organizational </a:t>
            </a:r>
            <a:r>
              <a:rPr lang="en-US" sz="2400" dirty="0">
                <a:solidFill>
                  <a:srgbClr val="675D53"/>
                </a:solidFill>
                <a:latin typeface="Arial Narrow"/>
                <a:ea typeface="+mn-ea"/>
                <a:cs typeface="Arial Narrow"/>
              </a:rPr>
              <a:t>policies minimize voluntary cost share</a:t>
            </a:r>
          </a:p>
        </p:txBody>
      </p:sp>
      <p:sp>
        <p:nvSpPr>
          <p:cNvPr id="18" name="Rounded Rectangle 17"/>
          <p:cNvSpPr/>
          <p:nvPr/>
        </p:nvSpPr>
        <p:spPr>
          <a:xfrm>
            <a:off x="356873" y="4217420"/>
            <a:ext cx="865241" cy="845141"/>
          </a:xfrm>
          <a:prstGeom prst="roundRect">
            <a:avLst/>
          </a:prstGeom>
          <a:solidFill>
            <a:srgbClr val="AAC2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prstClr val="white"/>
                </a:solidFill>
              </a:rPr>
              <a:t>c</a:t>
            </a:r>
            <a:endParaRPr lang="en-US" sz="1050" dirty="0">
              <a:solidFill>
                <a:prstClr val="white"/>
              </a:solidFill>
            </a:endParaRPr>
          </a:p>
        </p:txBody>
      </p:sp>
      <p:pic>
        <p:nvPicPr>
          <p:cNvPr id="19" name="Picture 2" descr="C:\Users\mzuskar\AppData\Local\Microsoft\Windows\Temporary Internet Files\Content.IE5\J2ES260M\MC9004347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784" y="4261664"/>
            <a:ext cx="714842" cy="749292"/>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1224114" y="3876102"/>
            <a:ext cx="7554126" cy="1495794"/>
          </a:xfrm>
          <a:prstGeom prst="rect">
            <a:avLst/>
          </a:prstGeom>
        </p:spPr>
        <p:txBody>
          <a:bodyPr wrap="square">
            <a:spAutoFit/>
          </a:bodyPr>
          <a:lstStyle/>
          <a:p>
            <a:pPr marL="0" lvl="1">
              <a:spcBef>
                <a:spcPct val="20000"/>
              </a:spcBef>
            </a:pPr>
            <a:r>
              <a:rPr lang="en-US" sz="2400" dirty="0">
                <a:solidFill>
                  <a:srgbClr val="675D53"/>
                </a:solidFill>
                <a:latin typeface="Arial Narrow"/>
                <a:ea typeface="+mn-ea"/>
                <a:cs typeface="Arial Narrow"/>
              </a:rPr>
              <a:t>Enhance </a:t>
            </a:r>
            <a:r>
              <a:rPr lang="en-US" sz="2400" dirty="0" smtClean="0">
                <a:solidFill>
                  <a:srgbClr val="675D53"/>
                </a:solidFill>
                <a:latin typeface="Arial Narrow"/>
                <a:ea typeface="+mn-ea"/>
                <a:cs typeface="Arial Narrow"/>
              </a:rPr>
              <a:t>organizational </a:t>
            </a:r>
            <a:r>
              <a:rPr lang="en-US" sz="2400" dirty="0">
                <a:solidFill>
                  <a:srgbClr val="675D53"/>
                </a:solidFill>
                <a:latin typeface="Arial Narrow"/>
                <a:ea typeface="+mn-ea"/>
                <a:cs typeface="Arial Narrow"/>
              </a:rPr>
              <a:t>processes for tracking cost share commitments and cost share charges with technology and tools</a:t>
            </a:r>
          </a:p>
          <a:p>
            <a:pPr marL="176213" lvl="1" indent="-176213">
              <a:spcBef>
                <a:spcPct val="20000"/>
              </a:spcBef>
            </a:pPr>
            <a:r>
              <a:rPr lang="en-US" sz="1800" dirty="0" smtClean="0">
                <a:solidFill>
                  <a:srgbClr val="675D53"/>
                </a:solidFill>
                <a:latin typeface="Arial Narrow"/>
                <a:ea typeface="+mn-ea"/>
                <a:cs typeface="Arial Narrow"/>
              </a:rPr>
              <a:t> </a:t>
            </a:r>
            <a:r>
              <a:rPr lang="en-US" sz="1800" dirty="0">
                <a:solidFill>
                  <a:srgbClr val="675D53"/>
                </a:solidFill>
                <a:latin typeface="Arial Narrow"/>
                <a:ea typeface="+mn-ea"/>
                <a:cs typeface="Arial Narrow"/>
              </a:rPr>
              <a:t>- Companion </a:t>
            </a:r>
            <a:r>
              <a:rPr lang="en-US" sz="1800" dirty="0" smtClean="0">
                <a:solidFill>
                  <a:srgbClr val="675D53"/>
                </a:solidFill>
                <a:latin typeface="Arial Narrow"/>
                <a:ea typeface="+mn-ea"/>
                <a:cs typeface="Arial Narrow"/>
              </a:rPr>
              <a:t>accounts</a:t>
            </a:r>
          </a:p>
          <a:p>
            <a:pPr marL="176213" lvl="1" indent="-176213">
              <a:spcBef>
                <a:spcPct val="20000"/>
              </a:spcBef>
            </a:pPr>
            <a:r>
              <a:rPr lang="en-US" sz="1800" dirty="0" smtClean="0">
                <a:solidFill>
                  <a:srgbClr val="675D53"/>
                </a:solidFill>
                <a:latin typeface="Arial Narrow"/>
                <a:ea typeface="+mn-ea"/>
                <a:cs typeface="Arial Narrow"/>
              </a:rPr>
              <a:t> - GL-based </a:t>
            </a:r>
            <a:r>
              <a:rPr lang="en-US" sz="1800" dirty="0">
                <a:solidFill>
                  <a:srgbClr val="675D53"/>
                </a:solidFill>
                <a:latin typeface="Arial Narrow"/>
                <a:ea typeface="+mn-ea"/>
                <a:cs typeface="Arial Narrow"/>
              </a:rPr>
              <a:t>reports</a:t>
            </a:r>
          </a:p>
        </p:txBody>
      </p:sp>
      <p:sp>
        <p:nvSpPr>
          <p:cNvPr id="26" name="Rounded Rectangle 25"/>
          <p:cNvSpPr/>
          <p:nvPr/>
        </p:nvSpPr>
        <p:spPr>
          <a:xfrm>
            <a:off x="372161" y="2699597"/>
            <a:ext cx="865241" cy="845141"/>
          </a:xfrm>
          <a:prstGeom prst="roundRect">
            <a:avLst/>
          </a:prstGeom>
          <a:solidFill>
            <a:srgbClr val="AAC2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prstClr val="white"/>
                </a:solidFill>
              </a:rPr>
              <a:t>c</a:t>
            </a:r>
            <a:endParaRPr lang="en-US" sz="1050" dirty="0">
              <a:solidFill>
                <a:prstClr val="white"/>
              </a:solidFill>
            </a:endParaRPr>
          </a:p>
        </p:txBody>
      </p:sp>
      <p:pic>
        <p:nvPicPr>
          <p:cNvPr id="27" name="Picture 2" descr="C:\Users\mzuskar\AppData\Local\Microsoft\Windows\Temporary Internet Files\Content.IE5\J2ES260M\MC9004347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072" y="2743841"/>
            <a:ext cx="714842" cy="749292"/>
          </a:xfrm>
          <a:prstGeom prst="rect">
            <a:avLst/>
          </a:prstGeom>
          <a:noFill/>
          <a:extLst>
            <a:ext uri="{909E8E84-426E-40DD-AFC4-6F175D3DCCD1}">
              <a14:hiddenFill xmlns:a14="http://schemas.microsoft.com/office/drawing/2010/main">
                <a:solidFill>
                  <a:srgbClr val="FFFFFF"/>
                </a:solidFill>
              </a14:hiddenFill>
            </a:ext>
          </a:extLst>
        </p:spPr>
      </p:pic>
      <p:sp>
        <p:nvSpPr>
          <p:cNvPr id="28" name="Rounded Rectangle 27"/>
          <p:cNvSpPr/>
          <p:nvPr/>
        </p:nvSpPr>
        <p:spPr>
          <a:xfrm>
            <a:off x="1224114" y="2375622"/>
            <a:ext cx="7672110" cy="14857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prstClr val="white"/>
                </a:solidFill>
              </a:rPr>
              <a:t>c</a:t>
            </a:r>
            <a:endParaRPr lang="en-US" sz="1050" dirty="0">
              <a:solidFill>
                <a:prstClr val="white"/>
              </a:solidFill>
            </a:endParaRPr>
          </a:p>
        </p:txBody>
      </p:sp>
      <p:sp>
        <p:nvSpPr>
          <p:cNvPr id="29" name="Rectangle 28"/>
          <p:cNvSpPr/>
          <p:nvPr/>
        </p:nvSpPr>
        <p:spPr>
          <a:xfrm>
            <a:off x="1224114" y="2272716"/>
            <a:ext cx="7672110" cy="1495794"/>
          </a:xfrm>
          <a:prstGeom prst="rect">
            <a:avLst/>
          </a:prstGeom>
        </p:spPr>
        <p:txBody>
          <a:bodyPr wrap="square">
            <a:spAutoFit/>
          </a:bodyPr>
          <a:lstStyle/>
          <a:p>
            <a:pPr marL="0" lvl="1">
              <a:spcBef>
                <a:spcPct val="20000"/>
              </a:spcBef>
            </a:pPr>
            <a:r>
              <a:rPr lang="en-US" sz="2400" dirty="0">
                <a:solidFill>
                  <a:srgbClr val="675D53"/>
                </a:solidFill>
                <a:latin typeface="Arial Narrow"/>
                <a:ea typeface="+mn-ea"/>
                <a:cs typeface="Arial Narrow"/>
              </a:rPr>
              <a:t>Determine and document roles, responsibilities and processes for cost share commitment monitoring and verification</a:t>
            </a:r>
          </a:p>
          <a:p>
            <a:pPr marL="176213" lvl="1" indent="-176213">
              <a:spcBef>
                <a:spcPct val="20000"/>
              </a:spcBef>
            </a:pPr>
            <a:r>
              <a:rPr lang="en-US" sz="1800" dirty="0" smtClean="0">
                <a:solidFill>
                  <a:srgbClr val="675D53"/>
                </a:solidFill>
                <a:latin typeface="Arial Narrow"/>
                <a:ea typeface="+mn-ea"/>
                <a:cs typeface="Arial Narrow"/>
              </a:rPr>
              <a:t> </a:t>
            </a:r>
            <a:r>
              <a:rPr lang="en-US" sz="1800" dirty="0">
                <a:solidFill>
                  <a:srgbClr val="675D53"/>
                </a:solidFill>
                <a:latin typeface="Arial Narrow"/>
                <a:ea typeface="+mn-ea"/>
                <a:cs typeface="Arial Narrow"/>
              </a:rPr>
              <a:t>- Central versus local responsibility</a:t>
            </a:r>
          </a:p>
          <a:p>
            <a:pPr marL="176213" lvl="1" indent="-176213">
              <a:spcBef>
                <a:spcPct val="20000"/>
              </a:spcBef>
            </a:pPr>
            <a:r>
              <a:rPr lang="en-US" sz="1800" dirty="0">
                <a:solidFill>
                  <a:srgbClr val="675D53"/>
                </a:solidFill>
                <a:latin typeface="Arial Narrow"/>
                <a:cs typeface="Arial Narrow"/>
              </a:rPr>
              <a:t> - </a:t>
            </a:r>
            <a:r>
              <a:rPr lang="en-US" sz="1800" dirty="0" smtClean="0">
                <a:solidFill>
                  <a:srgbClr val="675D53"/>
                </a:solidFill>
                <a:latin typeface="Arial Narrow"/>
                <a:ea typeface="+mn-ea"/>
                <a:cs typeface="Arial Narrow"/>
              </a:rPr>
              <a:t>Eliminate over </a:t>
            </a:r>
            <a:r>
              <a:rPr lang="en-US" sz="1800" dirty="0">
                <a:solidFill>
                  <a:srgbClr val="675D53"/>
                </a:solidFill>
                <a:latin typeface="Arial Narrow"/>
                <a:ea typeface="+mn-ea"/>
                <a:cs typeface="Arial Narrow"/>
              </a:rPr>
              <a:t>cost sharing or duplicate cost sharing</a:t>
            </a:r>
          </a:p>
        </p:txBody>
      </p:sp>
      <p:sp>
        <p:nvSpPr>
          <p:cNvPr id="30" name="Rounded Rectangle 29"/>
          <p:cNvSpPr/>
          <p:nvPr/>
        </p:nvSpPr>
        <p:spPr>
          <a:xfrm>
            <a:off x="1224114" y="3973357"/>
            <a:ext cx="7672110" cy="14857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prstClr val="white"/>
                </a:solidFill>
              </a:rPr>
              <a:t>c</a:t>
            </a:r>
            <a:endParaRPr lang="en-US" sz="1050" dirty="0">
              <a:solidFill>
                <a:prstClr val="white"/>
              </a:solidFill>
            </a:endParaRPr>
          </a:p>
        </p:txBody>
      </p:sp>
    </p:spTree>
    <p:extLst>
      <p:ext uri="{BB962C8B-B14F-4D97-AF65-F5344CB8AC3E}">
        <p14:creationId xmlns:p14="http://schemas.microsoft.com/office/powerpoint/2010/main" val="4070680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ctrTitle"/>
          </p:nvPr>
        </p:nvSpPr>
        <p:spPr>
          <a:xfrm>
            <a:off x="228600" y="2838450"/>
            <a:ext cx="8610600" cy="430213"/>
          </a:xfrm>
        </p:spPr>
        <p:txBody>
          <a:bodyPr/>
          <a:lstStyle/>
          <a:p>
            <a:pPr eaLnBrk="1" hangingPunct="1"/>
            <a:r>
              <a:rPr lang="en-US" dirty="0">
                <a:latin typeface="Garamond" panose="02020404030301010803" pitchFamily="18" charset="0"/>
                <a:ea typeface="MS PGothic"/>
              </a:rPr>
              <a:t>6</a:t>
            </a:r>
            <a:r>
              <a:rPr lang="en-US" dirty="0" smtClean="0">
                <a:latin typeface="Garamond" panose="02020404030301010803" pitchFamily="18" charset="0"/>
                <a:ea typeface="MS PGothic"/>
              </a:rPr>
              <a:t>.	Resources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Tree>
    <p:custDataLst>
      <p:tags r:id="rId1"/>
    </p:custDataLst>
    <p:extLst>
      <p:ext uri="{BB962C8B-B14F-4D97-AF65-F5344CB8AC3E}">
        <p14:creationId xmlns:p14="http://schemas.microsoft.com/office/powerpoint/2010/main" val="41866413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38150" y="1358899"/>
            <a:ext cx="8216900" cy="484981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ClrTx/>
            </a:pPr>
            <a:endParaRPr lang="en-US" sz="1800" dirty="0">
              <a:solidFill>
                <a:srgbClr val="000000"/>
              </a:solidFill>
              <a:latin typeface="Arial Narrow" panose="020B0606020202030204" pitchFamily="34" charset="0"/>
            </a:endParaRPr>
          </a:p>
        </p:txBody>
      </p:sp>
      <p:sp>
        <p:nvSpPr>
          <p:cNvPr id="9" name="Title 1"/>
          <p:cNvSpPr txBox="1">
            <a:spLocks/>
          </p:cNvSpPr>
          <p:nvPr/>
        </p:nvSpPr>
        <p:spPr>
          <a:xfrm>
            <a:off x="355600" y="119415"/>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dirty="0" smtClean="0">
                <a:solidFill>
                  <a:srgbClr val="FFFFFF"/>
                </a:solidFill>
              </a:rPr>
              <a:t>Resources</a:t>
            </a:r>
            <a:endParaRPr lang="en-US" dirty="0">
              <a:solidFill>
                <a:srgbClr val="FFFFFF"/>
              </a:solidFill>
            </a:endParaRPr>
          </a:p>
        </p:txBody>
      </p:sp>
      <p:sp>
        <p:nvSpPr>
          <p:cNvPr id="10" name="Rectangle 9"/>
          <p:cNvSpPr/>
          <p:nvPr/>
        </p:nvSpPr>
        <p:spPr>
          <a:xfrm>
            <a:off x="388941" y="694323"/>
            <a:ext cx="3857594" cy="338554"/>
          </a:xfrm>
          <a:prstGeom prst="rect">
            <a:avLst/>
          </a:prstGeom>
        </p:spPr>
        <p:txBody>
          <a:bodyPr/>
          <a:lstStyle/>
          <a:p>
            <a:pPr fontAlgn="auto">
              <a:spcBef>
                <a:spcPct val="20000"/>
              </a:spcBef>
              <a:spcAft>
                <a:spcPts val="0"/>
              </a:spcAft>
              <a:buFont typeface="Arial" pitchFamily="34" charset="0"/>
              <a:buNone/>
            </a:pPr>
            <a:r>
              <a:rPr lang="en-US" sz="1600" cap="all" dirty="0" smtClean="0">
                <a:solidFill>
                  <a:srgbClr val="000000"/>
                </a:solidFill>
                <a:latin typeface="Arial Narrow"/>
                <a:cs typeface="Arial Narrow"/>
              </a:rPr>
              <a:t>Where to get Help </a:t>
            </a:r>
            <a:endParaRPr lang="en-US" sz="1600" cap="all" dirty="0">
              <a:solidFill>
                <a:srgbClr val="000000"/>
              </a:solidFill>
              <a:latin typeface="Arial Narrow"/>
              <a:cs typeface="Arial Narrow"/>
            </a:endParaRPr>
          </a:p>
        </p:txBody>
      </p:sp>
      <p:sp>
        <p:nvSpPr>
          <p:cNvPr id="2" name="Rectangle 1"/>
          <p:cNvSpPr/>
          <p:nvPr/>
        </p:nvSpPr>
        <p:spPr>
          <a:xfrm>
            <a:off x="438150" y="1353989"/>
            <a:ext cx="8267700" cy="4462760"/>
          </a:xfrm>
          <a:prstGeom prst="rect">
            <a:avLst/>
          </a:prstGeom>
        </p:spPr>
        <p:txBody>
          <a:bodyPr wrap="square">
            <a:spAutoFit/>
          </a:bodyPr>
          <a:lstStyle/>
          <a:p>
            <a:pPr marL="342900" indent="-342900">
              <a:spcAft>
                <a:spcPts val="600"/>
              </a:spcAft>
              <a:buFont typeface="+mj-lt"/>
              <a:buAutoNum type="arabicPeriod"/>
            </a:pPr>
            <a:r>
              <a:rPr lang="en-US" sz="1800" dirty="0" smtClean="0">
                <a:solidFill>
                  <a:srgbClr val="000000"/>
                </a:solidFill>
                <a:latin typeface="Arial Narrow" panose="020B0606020202030204" pitchFamily="34" charset="0"/>
              </a:rPr>
              <a:t>Reference </a:t>
            </a:r>
            <a:r>
              <a:rPr lang="en-US" sz="1800" dirty="0">
                <a:solidFill>
                  <a:srgbClr val="000000"/>
                </a:solidFill>
                <a:latin typeface="Arial Narrow" panose="020B0606020202030204" pitchFamily="34" charset="0"/>
              </a:rPr>
              <a:t>u</a:t>
            </a:r>
            <a:r>
              <a:rPr lang="en-US" sz="1800" dirty="0" smtClean="0">
                <a:solidFill>
                  <a:srgbClr val="000000"/>
                </a:solidFill>
                <a:latin typeface="Arial Narrow" panose="020B0606020202030204" pitchFamily="34" charset="0"/>
              </a:rPr>
              <a:t>pdated policies and procedures on the </a:t>
            </a:r>
            <a:r>
              <a:rPr lang="en-US" sz="1800" dirty="0">
                <a:solidFill>
                  <a:srgbClr val="000000"/>
                </a:solidFill>
                <a:latin typeface="Arial Narrow" panose="020B0606020202030204" pitchFamily="34" charset="0"/>
              </a:rPr>
              <a:t>OAGSR website (</a:t>
            </a:r>
            <a:r>
              <a:rPr lang="en-US" sz="1800" dirty="0">
                <a:solidFill>
                  <a:srgbClr val="000000"/>
                </a:solidFill>
                <a:latin typeface="Arial Narrow" panose="020B0606020202030204" pitchFamily="34" charset="0"/>
                <a:hlinkClick r:id="rId2"/>
              </a:rPr>
              <a:t>http://academicgrants.tcnj.edu</a:t>
            </a:r>
            <a:r>
              <a:rPr lang="en-US" sz="1800" dirty="0" smtClean="0">
                <a:solidFill>
                  <a:srgbClr val="000000"/>
                </a:solidFill>
                <a:latin typeface="Arial Narrow" panose="020B0606020202030204" pitchFamily="34" charset="0"/>
                <a:hlinkClick r:id="rId2"/>
              </a:rPr>
              <a:t>/</a:t>
            </a:r>
            <a:r>
              <a:rPr lang="en-US" sz="1800" dirty="0" smtClean="0">
                <a:solidFill>
                  <a:srgbClr val="000000"/>
                </a:solidFill>
                <a:latin typeface="Arial Narrow" panose="020B0606020202030204" pitchFamily="34" charset="0"/>
              </a:rPr>
              <a:t>)</a:t>
            </a:r>
          </a:p>
          <a:p>
            <a:pPr marL="342900" indent="-342900">
              <a:spcAft>
                <a:spcPts val="600"/>
              </a:spcAft>
              <a:buFont typeface="+mj-lt"/>
              <a:buAutoNum type="arabicPeriod"/>
            </a:pPr>
            <a:r>
              <a:rPr lang="en-US" sz="1800" dirty="0" smtClean="0">
                <a:solidFill>
                  <a:srgbClr val="000000"/>
                </a:solidFill>
                <a:latin typeface="Arial Narrow" panose="020B0606020202030204" pitchFamily="34" charset="0"/>
              </a:rPr>
              <a:t>Sign up for or view trainings </a:t>
            </a:r>
            <a:r>
              <a:rPr lang="en-US" sz="1800" dirty="0">
                <a:solidFill>
                  <a:srgbClr val="000000"/>
                </a:solidFill>
                <a:latin typeface="Arial Narrow" panose="020B0606020202030204" pitchFamily="34" charset="0"/>
              </a:rPr>
              <a:t>(</a:t>
            </a:r>
            <a:r>
              <a:rPr lang="en-US" sz="1800" dirty="0">
                <a:solidFill>
                  <a:srgbClr val="000000"/>
                </a:solidFill>
                <a:latin typeface="Arial Narrow" panose="020B0606020202030204" pitchFamily="34" charset="0"/>
                <a:hlinkClick r:id="rId3"/>
              </a:rPr>
              <a:t>http://academicgrants.tcnj.edu/ug-training</a:t>
            </a:r>
            <a:r>
              <a:rPr lang="en-US" sz="1800" dirty="0" smtClean="0">
                <a:solidFill>
                  <a:srgbClr val="000000"/>
                </a:solidFill>
                <a:latin typeface="Arial Narrow" panose="020B0606020202030204" pitchFamily="34" charset="0"/>
              </a:rPr>
              <a:t>/)</a:t>
            </a:r>
          </a:p>
          <a:p>
            <a:pPr marL="342900" indent="-342900">
              <a:spcAft>
                <a:spcPts val="600"/>
              </a:spcAft>
              <a:buFont typeface="+mj-lt"/>
              <a:buAutoNum type="arabicPeriod"/>
            </a:pPr>
            <a:r>
              <a:rPr lang="en-US" sz="1800" dirty="0" smtClean="0">
                <a:solidFill>
                  <a:srgbClr val="000000"/>
                </a:solidFill>
                <a:latin typeface="Arial Narrow" panose="020B0606020202030204" pitchFamily="34" charset="0"/>
              </a:rPr>
              <a:t>Review the Uniform Guidance </a:t>
            </a:r>
            <a:r>
              <a:rPr lang="en-US" sz="1800" dirty="0">
                <a:solidFill>
                  <a:srgbClr val="000000"/>
                </a:solidFill>
                <a:latin typeface="Arial Narrow" panose="020B0606020202030204" pitchFamily="34" charset="0"/>
              </a:rPr>
              <a:t>Language (</a:t>
            </a:r>
            <a:r>
              <a:rPr lang="en-US" sz="1800" dirty="0">
                <a:solidFill>
                  <a:srgbClr val="000000"/>
                </a:solidFill>
                <a:latin typeface="Arial Narrow" panose="020B0606020202030204" pitchFamily="34" charset="0"/>
                <a:hlinkClick r:id="rId4"/>
              </a:rPr>
              <a:t>http://www.ecfr.gov/cgi-bin/text-idx?tpl=/</a:t>
            </a:r>
            <a:r>
              <a:rPr lang="en-US" sz="1800" dirty="0" smtClean="0">
                <a:solidFill>
                  <a:srgbClr val="000000"/>
                </a:solidFill>
                <a:latin typeface="Arial Narrow" panose="020B0606020202030204" pitchFamily="34" charset="0"/>
                <a:hlinkClick r:id="rId4"/>
              </a:rPr>
              <a:t>ecfrbrowse/Title02/2cfr200_main_02.tpl</a:t>
            </a:r>
            <a:r>
              <a:rPr lang="en-US" sz="1800" dirty="0" smtClean="0">
                <a:solidFill>
                  <a:srgbClr val="000000"/>
                </a:solidFill>
                <a:latin typeface="Arial Narrow" panose="020B0606020202030204" pitchFamily="34" charset="0"/>
              </a:rPr>
              <a:t>)</a:t>
            </a:r>
          </a:p>
          <a:p>
            <a:pPr marL="342900" indent="-342900">
              <a:spcAft>
                <a:spcPts val="600"/>
              </a:spcAft>
              <a:buFont typeface="+mj-lt"/>
              <a:buAutoNum type="arabicPeriod"/>
            </a:pPr>
            <a:r>
              <a:rPr lang="en-US" sz="1800" dirty="0" smtClean="0">
                <a:solidFill>
                  <a:srgbClr val="000000"/>
                </a:solidFill>
                <a:latin typeface="Arial Narrow" panose="020B0606020202030204" pitchFamily="34" charset="0"/>
              </a:rPr>
              <a:t>Ask your colleagues</a:t>
            </a:r>
          </a:p>
          <a:p>
            <a:pPr marL="342900" indent="-342900">
              <a:spcAft>
                <a:spcPts val="600"/>
              </a:spcAft>
              <a:buFont typeface="+mj-lt"/>
              <a:buAutoNum type="arabicPeriod"/>
            </a:pPr>
            <a:r>
              <a:rPr lang="en-US" sz="1800" dirty="0">
                <a:solidFill>
                  <a:srgbClr val="000000"/>
                </a:solidFill>
                <a:latin typeface="Arial Narrow" panose="020B0606020202030204" pitchFamily="34" charset="0"/>
              </a:rPr>
              <a:t>Contact OAGSR </a:t>
            </a:r>
          </a:p>
          <a:p>
            <a:pPr lvl="1">
              <a:spcAft>
                <a:spcPts val="600"/>
              </a:spcAft>
            </a:pPr>
            <a:r>
              <a:rPr lang="en-US" sz="1800" dirty="0">
                <a:solidFill>
                  <a:srgbClr val="000000"/>
                </a:solidFill>
                <a:latin typeface="Arial Narrow" panose="020B0606020202030204" pitchFamily="34" charset="0"/>
              </a:rPr>
              <a:t>Green Hall, Room 202</a:t>
            </a:r>
          </a:p>
          <a:p>
            <a:pPr lvl="1">
              <a:spcAft>
                <a:spcPts val="600"/>
              </a:spcAft>
            </a:pPr>
            <a:r>
              <a:rPr lang="en-US" sz="1800" dirty="0">
                <a:solidFill>
                  <a:srgbClr val="000000"/>
                </a:solidFill>
                <a:latin typeface="Arial Narrow" panose="020B0606020202030204" pitchFamily="34" charset="0"/>
              </a:rPr>
              <a:t>P) 609.771.3255 </a:t>
            </a:r>
          </a:p>
          <a:p>
            <a:pPr lvl="1">
              <a:spcAft>
                <a:spcPts val="600"/>
              </a:spcAft>
            </a:pPr>
            <a:r>
              <a:rPr lang="en-US" sz="1800" dirty="0">
                <a:solidFill>
                  <a:srgbClr val="000000"/>
                </a:solidFill>
                <a:latin typeface="Arial Narrow" panose="020B0606020202030204" pitchFamily="34" charset="0"/>
              </a:rPr>
              <a:t>E) </a:t>
            </a:r>
            <a:r>
              <a:rPr lang="en-US" sz="1800" dirty="0">
                <a:solidFill>
                  <a:srgbClr val="000000"/>
                </a:solidFill>
                <a:latin typeface="Arial Narrow" panose="020B0606020202030204" pitchFamily="34" charset="0"/>
                <a:hlinkClick r:id="rId5"/>
              </a:rPr>
              <a:t>grants@tcnj.edu</a:t>
            </a:r>
            <a:endParaRPr lang="en-US" sz="1800" dirty="0">
              <a:solidFill>
                <a:srgbClr val="000000"/>
              </a:solidFill>
              <a:latin typeface="Arial Narrow" panose="020B0606020202030204" pitchFamily="34" charset="0"/>
            </a:endParaRPr>
          </a:p>
          <a:p>
            <a:pPr marL="342900" indent="-342900">
              <a:spcAft>
                <a:spcPts val="600"/>
              </a:spcAft>
              <a:buFont typeface="+mj-lt"/>
              <a:buAutoNum type="arabicPeriod"/>
            </a:pPr>
            <a:r>
              <a:rPr lang="en-US" sz="1800" dirty="0" smtClean="0">
                <a:solidFill>
                  <a:srgbClr val="000000"/>
                </a:solidFill>
                <a:latin typeface="Arial Narrow" panose="020B0606020202030204" pitchFamily="34" charset="0"/>
              </a:rPr>
              <a:t>Contact the Office of the Treasurer</a:t>
            </a:r>
          </a:p>
          <a:p>
            <a:pPr lvl="1">
              <a:spcAft>
                <a:spcPts val="600"/>
              </a:spcAft>
            </a:pPr>
            <a:r>
              <a:rPr lang="en-US" sz="1800" dirty="0">
                <a:solidFill>
                  <a:srgbClr val="000000"/>
                </a:solidFill>
                <a:latin typeface="Arial Narrow" panose="020B0606020202030204" pitchFamily="34" charset="0"/>
              </a:rPr>
              <a:t>Green Hall, Room </a:t>
            </a:r>
            <a:r>
              <a:rPr lang="en-US" sz="1800" dirty="0" smtClean="0">
                <a:solidFill>
                  <a:srgbClr val="000000"/>
                </a:solidFill>
                <a:latin typeface="Arial Narrow" panose="020B0606020202030204" pitchFamily="34" charset="0"/>
              </a:rPr>
              <a:t>207</a:t>
            </a:r>
            <a:endParaRPr lang="en-US" sz="1800" dirty="0">
              <a:solidFill>
                <a:srgbClr val="000000"/>
              </a:solidFill>
              <a:latin typeface="Arial Narrow" panose="020B0606020202030204" pitchFamily="34" charset="0"/>
            </a:endParaRPr>
          </a:p>
          <a:p>
            <a:pPr lvl="1">
              <a:spcAft>
                <a:spcPts val="600"/>
              </a:spcAft>
            </a:pPr>
            <a:r>
              <a:rPr lang="en-US" sz="1800" dirty="0">
                <a:solidFill>
                  <a:srgbClr val="000000"/>
                </a:solidFill>
                <a:latin typeface="Arial Narrow" panose="020B0606020202030204" pitchFamily="34" charset="0"/>
              </a:rPr>
              <a:t>P) </a:t>
            </a:r>
            <a:r>
              <a:rPr lang="en-US" sz="1800" dirty="0" smtClean="0">
                <a:solidFill>
                  <a:srgbClr val="000000"/>
                </a:solidFill>
                <a:latin typeface="Arial Narrow" panose="020B0606020202030204" pitchFamily="34" charset="0"/>
              </a:rPr>
              <a:t>609.771.2186</a:t>
            </a:r>
            <a:endParaRPr lang="en-US" sz="18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0564148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ctrTitle"/>
          </p:nvPr>
        </p:nvSpPr>
        <p:spPr>
          <a:xfrm>
            <a:off x="228600" y="2838450"/>
            <a:ext cx="8610600" cy="430213"/>
          </a:xfrm>
        </p:spPr>
        <p:txBody>
          <a:bodyPr/>
          <a:lstStyle/>
          <a:p>
            <a:pPr eaLnBrk="1" hangingPunct="1"/>
            <a:r>
              <a:rPr lang="en-US" dirty="0">
                <a:latin typeface="Garamond" panose="02020404030301010803" pitchFamily="18" charset="0"/>
                <a:ea typeface="MS PGothic"/>
              </a:rPr>
              <a:t>7</a:t>
            </a:r>
            <a:r>
              <a:rPr lang="en-US" dirty="0" smtClean="0">
                <a:latin typeface="Garamond" panose="02020404030301010803" pitchFamily="18" charset="0"/>
                <a:ea typeface="MS PGothic"/>
              </a:rPr>
              <a:t>.	Appendix</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Tree>
    <p:custDataLst>
      <p:tags r:id="rId1"/>
    </p:custDataLst>
    <p:extLst>
      <p:ext uri="{BB962C8B-B14F-4D97-AF65-F5344CB8AC3E}">
        <p14:creationId xmlns:p14="http://schemas.microsoft.com/office/powerpoint/2010/main" val="4749614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 y="-40127"/>
            <a:ext cx="8412480" cy="599906"/>
          </a:xfrm>
        </p:spPr>
        <p:txBody>
          <a:bodyPr/>
          <a:lstStyle/>
          <a:p>
            <a:r>
              <a:rPr lang="en-US" dirty="0"/>
              <a:t>Introduction to the Uniform </a:t>
            </a:r>
            <a:r>
              <a:rPr lang="en-US" dirty="0" smtClean="0"/>
              <a:t>Guidance</a:t>
            </a:r>
            <a:endParaRPr lang="en-US" dirty="0"/>
          </a:p>
        </p:txBody>
      </p:sp>
      <p:sp>
        <p:nvSpPr>
          <p:cNvPr id="6" name="Subtitle 5"/>
          <p:cNvSpPr>
            <a:spLocks noGrp="1"/>
          </p:cNvSpPr>
          <p:nvPr>
            <p:ph type="subTitle" idx="1"/>
          </p:nvPr>
        </p:nvSpPr>
        <p:spPr/>
        <p:txBody>
          <a:bodyPr/>
          <a:lstStyle/>
          <a:p>
            <a:r>
              <a:rPr lang="en-US" dirty="0" smtClean="0">
                <a:solidFill>
                  <a:schemeClr val="tx1"/>
                </a:solidFill>
              </a:rPr>
              <a:t> Organization - Subparts</a:t>
            </a:r>
            <a:endParaRPr lang="en-US" dirty="0">
              <a:solidFill>
                <a:schemeClr val="tx1"/>
              </a:solidFill>
            </a:endParaRPr>
          </a:p>
        </p:txBody>
      </p:sp>
      <p:graphicFrame>
        <p:nvGraphicFramePr>
          <p:cNvPr id="5" name="Diagram 4"/>
          <p:cNvGraphicFramePr/>
          <p:nvPr>
            <p:extLst>
              <p:ext uri="{D42A27DB-BD31-4B8C-83A1-F6EECF244321}">
                <p14:modId xmlns:p14="http://schemas.microsoft.com/office/powerpoint/2010/main" val="2369381319"/>
              </p:ext>
            </p:extLst>
          </p:nvPr>
        </p:nvGraphicFramePr>
        <p:xfrm>
          <a:off x="-1119866" y="1731896"/>
          <a:ext cx="11333002" cy="3788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22032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 y="-12831"/>
            <a:ext cx="8412480" cy="599906"/>
          </a:xfrm>
        </p:spPr>
        <p:txBody>
          <a:bodyPr/>
          <a:lstStyle/>
          <a:p>
            <a:r>
              <a:rPr lang="en-US" dirty="0"/>
              <a:t>Introduction to the Uniform Guidance</a:t>
            </a:r>
          </a:p>
        </p:txBody>
      </p:sp>
      <p:sp>
        <p:nvSpPr>
          <p:cNvPr id="7" name="Subtitle 6"/>
          <p:cNvSpPr>
            <a:spLocks noGrp="1"/>
          </p:cNvSpPr>
          <p:nvPr>
            <p:ph type="subTitle" idx="1"/>
          </p:nvPr>
        </p:nvSpPr>
        <p:spPr>
          <a:xfrm>
            <a:off x="365760" y="608417"/>
            <a:ext cx="8412480" cy="402636"/>
          </a:xfrm>
        </p:spPr>
        <p:txBody>
          <a:bodyPr/>
          <a:lstStyle/>
          <a:p>
            <a:r>
              <a:rPr lang="en-US" dirty="0" smtClean="0">
                <a:solidFill>
                  <a:schemeClr val="tx1"/>
                </a:solidFill>
              </a:rPr>
              <a:t> Organization - Appendix to Part 200</a:t>
            </a:r>
            <a:endParaRPr lang="en-US" dirty="0">
              <a:solidFill>
                <a:schemeClr val="tx1"/>
              </a:solidFill>
            </a:endParaRPr>
          </a:p>
        </p:txBody>
      </p:sp>
      <p:graphicFrame>
        <p:nvGraphicFramePr>
          <p:cNvPr id="5" name="Diagram 4"/>
          <p:cNvGraphicFramePr/>
          <p:nvPr>
            <p:extLst>
              <p:ext uri="{D42A27DB-BD31-4B8C-83A1-F6EECF244321}">
                <p14:modId xmlns:p14="http://schemas.microsoft.com/office/powerpoint/2010/main" val="1249518669"/>
              </p:ext>
            </p:extLst>
          </p:nvPr>
        </p:nvGraphicFramePr>
        <p:xfrm>
          <a:off x="185564" y="873999"/>
          <a:ext cx="8723085" cy="5144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49301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600" y="75606"/>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Overview of Uniform Guidance &amp; Institutional Impact</a:t>
            </a:r>
            <a:endParaRPr lang="en-US" baseline="0" dirty="0"/>
          </a:p>
        </p:txBody>
      </p:sp>
      <p:sp>
        <p:nvSpPr>
          <p:cNvPr id="6" name="Rectangle 5"/>
          <p:cNvSpPr/>
          <p:nvPr/>
        </p:nvSpPr>
        <p:spPr>
          <a:xfrm>
            <a:off x="388941" y="694323"/>
            <a:ext cx="3096360" cy="338554"/>
          </a:xfrm>
          <a:prstGeom prst="rect">
            <a:avLst/>
          </a:prstGeom>
        </p:spPr>
        <p:txBody>
          <a:bodyPr wrap="none">
            <a:spAutoFit/>
          </a:bodyPr>
          <a:lstStyle/>
          <a:p>
            <a:pPr lvl="0" fontAlgn="auto">
              <a:spcBef>
                <a:spcPct val="20000"/>
              </a:spcBef>
              <a:spcAft>
                <a:spcPts val="0"/>
              </a:spcAft>
            </a:pPr>
            <a:r>
              <a:rPr lang="en-US" sz="1600" cap="all" baseline="0" dirty="0" smtClean="0">
                <a:latin typeface="Arial Narrow" panose="020B0606020202030204" pitchFamily="34" charset="0"/>
                <a:ea typeface="+mn-ea"/>
              </a:rPr>
              <a:t>Cost principles - direct costs</a:t>
            </a:r>
            <a:endParaRPr lang="en-US" sz="1600" cap="all" baseline="0" dirty="0">
              <a:latin typeface="Arial Narrow" panose="020B0606020202030204" pitchFamily="34" charset="0"/>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735071751"/>
              </p:ext>
            </p:extLst>
          </p:nvPr>
        </p:nvGraphicFramePr>
        <p:xfrm>
          <a:off x="438150" y="2070100"/>
          <a:ext cx="8216900" cy="2485029"/>
        </p:xfrm>
        <a:graphic>
          <a:graphicData uri="http://schemas.openxmlformats.org/drawingml/2006/table">
            <a:tbl>
              <a:tblPr firstRow="1" bandRow="1">
                <a:tableStyleId>{5C22544A-7EE6-4342-B048-85BDC9FD1C3A}</a:tableStyleId>
              </a:tblPr>
              <a:tblGrid>
                <a:gridCol w="4108450"/>
                <a:gridCol w="4108450"/>
              </a:tblGrid>
              <a:tr h="249560">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Final OMB Uniform Guidance</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Institutional Impact and Implications</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2235469">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Further clarifications made in allocability and allowability of certain direct costs.</a:t>
                      </a:r>
                      <a:endParaRPr lang="en-US" sz="1600" baseline="0" dirty="0">
                        <a:effectLst/>
                        <a:latin typeface="Arial Narrow" panose="020B0606020202030204" pitchFamily="34" charset="0"/>
                        <a:ea typeface="Calibri"/>
                        <a:cs typeface="Times New Roman"/>
                      </a:endParaRPr>
                    </a:p>
                  </a:txBody>
                  <a:tcPr marL="68580" marR="68580" marT="0" marB="0"/>
                </a:tc>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A single common cost principles circular </a:t>
                      </a:r>
                      <a:r>
                        <a:rPr lang="en-US" sz="1600" b="1" baseline="0" dirty="0" smtClean="0">
                          <a:effectLst/>
                          <a:latin typeface="Arial Narrow" panose="020B0606020202030204" pitchFamily="34" charset="0"/>
                          <a:ea typeface="Calibri"/>
                          <a:cs typeface="Times New Roman"/>
                        </a:rPr>
                        <a:t>creates common accounting standards for all grant recipients</a:t>
                      </a:r>
                      <a:r>
                        <a:rPr lang="en-US" sz="1600" baseline="0" dirty="0" smtClean="0">
                          <a:effectLst/>
                          <a:latin typeface="Arial Narrow" panose="020B0606020202030204" pitchFamily="34" charset="0"/>
                          <a:ea typeface="Calibri"/>
                          <a:cs typeface="Times New Roman"/>
                        </a:rPr>
                        <a:t>, regardless of institutional type.</a:t>
                      </a:r>
                      <a:endParaRPr lang="en-US" sz="1600" baseline="0" dirty="0">
                        <a:effectLst/>
                        <a:latin typeface="Arial Narrow" panose="020B0606020202030204" pitchFamily="34" charset="0"/>
                        <a:ea typeface="Calibri"/>
                        <a:cs typeface="Times New Roman"/>
                      </a:endParaRPr>
                    </a:p>
                  </a:txBody>
                  <a:tcPr marL="68580" marR="68580" marT="0" marB="0"/>
                </a:tc>
              </a:tr>
            </a:tbl>
          </a:graphicData>
        </a:graphic>
      </p:graphicFrame>
      <p:sp>
        <p:nvSpPr>
          <p:cNvPr id="9" name="TextBox 8"/>
          <p:cNvSpPr txBox="1"/>
          <p:nvPr/>
        </p:nvSpPr>
        <p:spPr>
          <a:xfrm>
            <a:off x="438150" y="1344726"/>
            <a:ext cx="8216900" cy="646331"/>
          </a:xfrm>
          <a:prstGeom prst="rect">
            <a:avLst/>
          </a:prstGeom>
          <a:noFill/>
          <a:ln w="25400">
            <a:solidFill>
              <a:schemeClr val="accent1"/>
            </a:solidFill>
          </a:ln>
        </p:spPr>
        <p:txBody>
          <a:bodyPr wrap="square" rtlCol="0">
            <a:spAutoFit/>
          </a:bodyPr>
          <a:lstStyle/>
          <a:p>
            <a:pPr algn="ctr"/>
            <a:r>
              <a:rPr lang="en-US" sz="1800" b="1" baseline="0" dirty="0" smtClean="0">
                <a:latin typeface="Arial Narrow" panose="020B0606020202030204" pitchFamily="34" charset="0"/>
              </a:rPr>
              <a:t>Guidelines promote the clarification as well as standardization of the direct cost allowability across institutions. </a:t>
            </a:r>
            <a:endParaRPr lang="en-US" sz="1800" b="1" baseline="0" dirty="0">
              <a:latin typeface="Arial Narrow" panose="020B0606020202030204" pitchFamily="34" charset="0"/>
            </a:endParaRPr>
          </a:p>
        </p:txBody>
      </p:sp>
    </p:spTree>
    <p:extLst>
      <p:ext uri="{BB962C8B-B14F-4D97-AF65-F5344CB8AC3E}">
        <p14:creationId xmlns:p14="http://schemas.microsoft.com/office/powerpoint/2010/main" val="24155841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600" y="89254"/>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Overview of Uniform Guidance &amp; Institutional Impact</a:t>
            </a:r>
            <a:endParaRPr lang="en-US" baseline="0" dirty="0"/>
          </a:p>
        </p:txBody>
      </p:sp>
      <p:sp>
        <p:nvSpPr>
          <p:cNvPr id="6" name="Rectangle 5"/>
          <p:cNvSpPr/>
          <p:nvPr/>
        </p:nvSpPr>
        <p:spPr>
          <a:xfrm>
            <a:off x="388941" y="694323"/>
            <a:ext cx="4092723" cy="338554"/>
          </a:xfrm>
          <a:prstGeom prst="rect">
            <a:avLst/>
          </a:prstGeom>
        </p:spPr>
        <p:txBody>
          <a:bodyPr wrap="none">
            <a:spAutoFit/>
          </a:bodyPr>
          <a:lstStyle/>
          <a:p>
            <a:pPr lvl="0" fontAlgn="auto">
              <a:spcBef>
                <a:spcPct val="20000"/>
              </a:spcBef>
              <a:spcAft>
                <a:spcPts val="0"/>
              </a:spcAft>
            </a:pPr>
            <a:r>
              <a:rPr lang="en-US" sz="1600" cap="all" baseline="0" dirty="0" smtClean="0">
                <a:latin typeface="Arial Narrow" panose="020B0606020202030204" pitchFamily="34" charset="0"/>
                <a:ea typeface="+mn-ea"/>
              </a:rPr>
              <a:t>Cost principles - Administrative support</a:t>
            </a:r>
            <a:endParaRPr lang="en-US" sz="1600" cap="all" baseline="0" dirty="0">
              <a:latin typeface="Arial Narrow" panose="020B0606020202030204" pitchFamily="34" charset="0"/>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874186451"/>
              </p:ext>
            </p:extLst>
          </p:nvPr>
        </p:nvGraphicFramePr>
        <p:xfrm>
          <a:off x="452455" y="2075221"/>
          <a:ext cx="8202594" cy="2479309"/>
        </p:xfrm>
        <a:graphic>
          <a:graphicData uri="http://schemas.openxmlformats.org/drawingml/2006/table">
            <a:tbl>
              <a:tblPr firstRow="1" bandRow="1">
                <a:tableStyleId>{5C22544A-7EE6-4342-B048-85BDC9FD1C3A}</a:tableStyleId>
              </a:tblPr>
              <a:tblGrid>
                <a:gridCol w="4101297"/>
                <a:gridCol w="4101297"/>
              </a:tblGrid>
              <a:tr h="0">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Final OMB Uniform Guidance</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Institutional Impact and Implications</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2235469">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In order for clerical costs to be allowable as a direct charge, the Federal awarding agency’s </a:t>
                      </a:r>
                      <a:r>
                        <a:rPr lang="en-US" sz="1600" b="1" baseline="0" dirty="0" smtClean="0">
                          <a:effectLst/>
                          <a:latin typeface="Arial Narrow" panose="020B0606020202030204" pitchFamily="34" charset="0"/>
                          <a:ea typeface="Calibri"/>
                          <a:cs typeface="Times New Roman"/>
                        </a:rPr>
                        <a:t>prior approval is required.</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Additional language was added to </a:t>
                      </a:r>
                      <a:r>
                        <a:rPr lang="en-US" sz="1600" b="1" baseline="0" dirty="0" smtClean="0">
                          <a:effectLst/>
                          <a:latin typeface="Arial Narrow" panose="020B0606020202030204" pitchFamily="34" charset="0"/>
                          <a:ea typeface="Calibri"/>
                          <a:cs typeface="Times New Roman"/>
                        </a:rPr>
                        <a:t>allow for this approval after the initial budget approval </a:t>
                      </a:r>
                      <a:r>
                        <a:rPr lang="en-US" sz="1600" baseline="0" dirty="0" smtClean="0">
                          <a:effectLst/>
                          <a:latin typeface="Arial Narrow" panose="020B0606020202030204" pitchFamily="34" charset="0"/>
                          <a:ea typeface="Calibri"/>
                          <a:cs typeface="Times New Roman"/>
                        </a:rPr>
                        <a:t>in order to allow for flexibility in implementation.</a:t>
                      </a:r>
                    </a:p>
                  </a:txBody>
                  <a:tcPr marL="68580" marR="68580" marT="0" marB="0"/>
                </a:tc>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Institutions </a:t>
                      </a:r>
                      <a:r>
                        <a:rPr lang="en-US" sz="1600" b="1" baseline="0" dirty="0" smtClean="0">
                          <a:effectLst/>
                          <a:latin typeface="Arial Narrow" panose="020B0606020202030204" pitchFamily="34" charset="0"/>
                          <a:ea typeface="Calibri"/>
                          <a:cs typeface="Times New Roman"/>
                        </a:rPr>
                        <a:t>may charge administrative and clerical salaries, as well as other items of cost, directly to a Federal award</a:t>
                      </a:r>
                      <a:r>
                        <a:rPr lang="en-US" sz="1600" baseline="0" dirty="0" smtClean="0">
                          <a:effectLst/>
                          <a:latin typeface="Arial Narrow" panose="020B0606020202030204" pitchFamily="34" charset="0"/>
                          <a:ea typeface="Calibri"/>
                          <a:cs typeface="Times New Roman"/>
                        </a:rPr>
                        <a:t> when it is appropriate, allocable and meets the conditions outlined in the Federal guidance. </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The burden for justifying direct costs as allocable to an award remains with the institution.</a:t>
                      </a:r>
                      <a:endParaRPr lang="en-US" sz="1600" baseline="0" dirty="0">
                        <a:effectLst/>
                        <a:latin typeface="Arial Narrow" panose="020B0606020202030204" pitchFamily="34" charset="0"/>
                        <a:ea typeface="Calibri"/>
                        <a:cs typeface="Times New Roman"/>
                      </a:endParaRPr>
                    </a:p>
                  </a:txBody>
                  <a:tcPr marL="68580" marR="68580" marT="0" marB="0"/>
                </a:tc>
              </a:tr>
            </a:tbl>
          </a:graphicData>
        </a:graphic>
      </p:graphicFrame>
      <p:sp>
        <p:nvSpPr>
          <p:cNvPr id="9" name="TextBox 8"/>
          <p:cNvSpPr txBox="1"/>
          <p:nvPr/>
        </p:nvSpPr>
        <p:spPr>
          <a:xfrm>
            <a:off x="438150" y="1344726"/>
            <a:ext cx="8375650" cy="369332"/>
          </a:xfrm>
          <a:prstGeom prst="rect">
            <a:avLst/>
          </a:prstGeom>
          <a:noFill/>
          <a:ln w="28575">
            <a:solidFill>
              <a:schemeClr val="accent1"/>
            </a:solidFill>
          </a:ln>
        </p:spPr>
        <p:txBody>
          <a:bodyPr wrap="square" rtlCol="0">
            <a:spAutoFit/>
          </a:bodyPr>
          <a:lstStyle/>
          <a:p>
            <a:pPr algn="ctr"/>
            <a:r>
              <a:rPr lang="en-US" sz="1800" b="1" baseline="0" dirty="0" smtClean="0">
                <a:latin typeface="Arial Narrow" panose="020B0606020202030204" pitchFamily="34" charset="0"/>
              </a:rPr>
              <a:t>Institutions can charge directly allocable administrative support as a direct cost. </a:t>
            </a:r>
            <a:endParaRPr lang="en-US" sz="1800" b="1" baseline="0" dirty="0">
              <a:latin typeface="Arial Narrow" panose="020B0606020202030204" pitchFamily="34" charset="0"/>
            </a:endParaRPr>
          </a:p>
        </p:txBody>
      </p:sp>
    </p:spTree>
    <p:extLst>
      <p:ext uri="{BB962C8B-B14F-4D97-AF65-F5344CB8AC3E}">
        <p14:creationId xmlns:p14="http://schemas.microsoft.com/office/powerpoint/2010/main" val="30489306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600" y="61958"/>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Overview of Uniform Guidance &amp; Institutional Impact</a:t>
            </a:r>
            <a:endParaRPr lang="en-US" baseline="0" dirty="0"/>
          </a:p>
        </p:txBody>
      </p:sp>
      <p:sp>
        <p:nvSpPr>
          <p:cNvPr id="6" name="Rectangle 5"/>
          <p:cNvSpPr/>
          <p:nvPr/>
        </p:nvSpPr>
        <p:spPr>
          <a:xfrm>
            <a:off x="388941" y="694323"/>
            <a:ext cx="3660297" cy="338554"/>
          </a:xfrm>
          <a:prstGeom prst="rect">
            <a:avLst/>
          </a:prstGeom>
        </p:spPr>
        <p:txBody>
          <a:bodyPr wrap="none">
            <a:spAutoFit/>
          </a:bodyPr>
          <a:lstStyle/>
          <a:p>
            <a:pPr lvl="0" fontAlgn="auto">
              <a:spcBef>
                <a:spcPct val="20000"/>
              </a:spcBef>
              <a:spcAft>
                <a:spcPts val="0"/>
              </a:spcAft>
            </a:pPr>
            <a:r>
              <a:rPr lang="en-US" sz="1600" cap="all" baseline="0" dirty="0" smtClean="0">
                <a:latin typeface="Arial Narrow" panose="020B0606020202030204" pitchFamily="34" charset="0"/>
                <a:ea typeface="+mn-ea"/>
              </a:rPr>
              <a:t>Cost principles - Computing devices</a:t>
            </a:r>
            <a:endParaRPr lang="en-US" sz="1600" cap="all" baseline="0" dirty="0">
              <a:latin typeface="Arial Narrow" panose="020B0606020202030204" pitchFamily="34" charset="0"/>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4051791971"/>
              </p:ext>
            </p:extLst>
          </p:nvPr>
        </p:nvGraphicFramePr>
        <p:xfrm>
          <a:off x="465157" y="2075221"/>
          <a:ext cx="8189892" cy="2891160"/>
        </p:xfrm>
        <a:graphic>
          <a:graphicData uri="http://schemas.openxmlformats.org/drawingml/2006/table">
            <a:tbl>
              <a:tblPr firstRow="1" bandRow="1">
                <a:tableStyleId>{5C22544A-7EE6-4342-B048-85BDC9FD1C3A}</a:tableStyleId>
              </a:tblPr>
              <a:tblGrid>
                <a:gridCol w="4094946"/>
                <a:gridCol w="4094946"/>
              </a:tblGrid>
              <a:tr h="249560">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Final OMB Uniform Guidance</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Institutional Impact and Implications</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2235469">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1" baseline="0" dirty="0" smtClean="0">
                          <a:effectLst/>
                          <a:latin typeface="Arial Narrow" panose="020B0606020202030204" pitchFamily="34" charset="0"/>
                          <a:ea typeface="Calibri"/>
                          <a:cs typeface="Times New Roman"/>
                        </a:rPr>
                        <a:t>Computing devices are subject to the less burdensome administrative requirements of supplies </a:t>
                      </a:r>
                      <a:r>
                        <a:rPr lang="en-US" sz="1600" baseline="0" dirty="0" smtClean="0">
                          <a:effectLst/>
                          <a:latin typeface="Arial Narrow" panose="020B0606020202030204" pitchFamily="34" charset="0"/>
                          <a:ea typeface="Calibri"/>
                          <a:cs typeface="Times New Roman"/>
                        </a:rPr>
                        <a:t>(as opposed to equipment).</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The acquisition cost must be less than the lesser of the capitalization level established by the non-Federal entity for financial statement purposes or $5,000, regardless of the length of its useful life.</a:t>
                      </a:r>
                      <a:endParaRPr lang="en-US" sz="1600" baseline="0" dirty="0">
                        <a:effectLst/>
                        <a:latin typeface="Arial Narrow" panose="020B0606020202030204" pitchFamily="34" charset="0"/>
                        <a:ea typeface="Calibri"/>
                        <a:cs typeface="Times New Roman"/>
                      </a:endParaRPr>
                    </a:p>
                  </a:txBody>
                  <a:tcPr marL="68580" marR="68580" marT="0" marB="0"/>
                </a:tc>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Computing devices not considered a depreciable asset by an institution’s capitalization policy may be charged and treated as supplies. </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The</a:t>
                      </a:r>
                      <a:r>
                        <a:rPr lang="en-US" sz="1600" b="1" baseline="0" dirty="0" smtClean="0">
                          <a:effectLst/>
                          <a:latin typeface="Arial Narrow" panose="020B0606020202030204" pitchFamily="34" charset="0"/>
                          <a:ea typeface="Calibri"/>
                          <a:cs typeface="Times New Roman"/>
                        </a:rPr>
                        <a:t> burden of obtaining prior approval for such purchases is reduced</a:t>
                      </a:r>
                      <a:r>
                        <a:rPr lang="en-US" sz="1600" baseline="0" dirty="0" smtClean="0">
                          <a:effectLst/>
                          <a:latin typeface="Arial Narrow" panose="020B0606020202030204" pitchFamily="34" charset="0"/>
                          <a:ea typeface="Calibri"/>
                          <a:cs typeface="Times New Roman"/>
                        </a:rPr>
                        <a:t>.  </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However, institutions must follow </a:t>
                      </a:r>
                      <a:r>
                        <a:rPr lang="en-US" sz="1600" b="1" baseline="0" dirty="0" smtClean="0">
                          <a:effectLst/>
                          <a:latin typeface="Arial Narrow" panose="020B0606020202030204" pitchFamily="34" charset="0"/>
                          <a:ea typeface="Calibri"/>
                          <a:cs typeface="Times New Roman"/>
                        </a:rPr>
                        <a:t>the same practices for determining and documenting allocability</a:t>
                      </a:r>
                      <a:r>
                        <a:rPr lang="en-US" sz="1600" baseline="0" dirty="0" smtClean="0">
                          <a:effectLst/>
                          <a:latin typeface="Arial Narrow" panose="020B0606020202030204" pitchFamily="34" charset="0"/>
                          <a:ea typeface="Calibri"/>
                          <a:cs typeface="Times New Roman"/>
                        </a:rPr>
                        <a:t> (direct versus indirect use) when charging computing devices to sponsored awards.</a:t>
                      </a:r>
                      <a:endParaRPr lang="en-US" sz="1600" baseline="0" dirty="0">
                        <a:effectLst/>
                        <a:latin typeface="Arial Narrow" panose="020B0606020202030204" pitchFamily="34" charset="0"/>
                        <a:ea typeface="Calibri"/>
                        <a:cs typeface="Times New Roman"/>
                      </a:endParaRPr>
                    </a:p>
                  </a:txBody>
                  <a:tcPr marL="68580" marR="68580" marT="0" marB="0"/>
                </a:tc>
              </a:tr>
            </a:tbl>
          </a:graphicData>
        </a:graphic>
      </p:graphicFrame>
      <p:sp>
        <p:nvSpPr>
          <p:cNvPr id="9" name="TextBox 8"/>
          <p:cNvSpPr txBox="1"/>
          <p:nvPr/>
        </p:nvSpPr>
        <p:spPr>
          <a:xfrm>
            <a:off x="438150" y="1344726"/>
            <a:ext cx="8216900" cy="646331"/>
          </a:xfrm>
          <a:prstGeom prst="rect">
            <a:avLst/>
          </a:prstGeom>
          <a:noFill/>
          <a:ln w="25400">
            <a:solidFill>
              <a:schemeClr val="accent1"/>
            </a:solidFill>
          </a:ln>
        </p:spPr>
        <p:txBody>
          <a:bodyPr wrap="square" rtlCol="0">
            <a:spAutoFit/>
          </a:bodyPr>
          <a:lstStyle/>
          <a:p>
            <a:pPr algn="ctr"/>
            <a:r>
              <a:rPr lang="en-US" sz="1800" b="1" baseline="0" dirty="0" smtClean="0">
                <a:latin typeface="Arial Narrow" panose="020B0606020202030204" pitchFamily="34" charset="0"/>
              </a:rPr>
              <a:t>This change includes the cost of certain computing devices as allowable direct cost supplies. </a:t>
            </a:r>
            <a:endParaRPr lang="en-US" sz="1800" b="1" baseline="0" dirty="0">
              <a:latin typeface="Arial Narrow" panose="020B0606020202030204" pitchFamily="34" charset="0"/>
            </a:endParaRPr>
          </a:p>
        </p:txBody>
      </p:sp>
    </p:spTree>
    <p:extLst>
      <p:ext uri="{BB962C8B-B14F-4D97-AF65-F5344CB8AC3E}">
        <p14:creationId xmlns:p14="http://schemas.microsoft.com/office/powerpoint/2010/main" val="32681158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600" y="102902"/>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Overview of Uniform Guidance &amp; Institutional Impact</a:t>
            </a:r>
            <a:endParaRPr lang="en-US" baseline="0" dirty="0"/>
          </a:p>
        </p:txBody>
      </p:sp>
      <p:sp>
        <p:nvSpPr>
          <p:cNvPr id="6" name="Rectangle 5"/>
          <p:cNvSpPr/>
          <p:nvPr/>
        </p:nvSpPr>
        <p:spPr>
          <a:xfrm>
            <a:off x="388941" y="694323"/>
            <a:ext cx="5227778" cy="338554"/>
          </a:xfrm>
          <a:prstGeom prst="rect">
            <a:avLst/>
          </a:prstGeom>
        </p:spPr>
        <p:txBody>
          <a:bodyPr wrap="none">
            <a:spAutoFit/>
          </a:bodyPr>
          <a:lstStyle/>
          <a:p>
            <a:pPr lvl="0" fontAlgn="auto">
              <a:spcBef>
                <a:spcPct val="20000"/>
              </a:spcBef>
              <a:spcAft>
                <a:spcPts val="0"/>
              </a:spcAft>
            </a:pPr>
            <a:r>
              <a:rPr lang="en-US" sz="1600" cap="all" baseline="0" dirty="0" smtClean="0">
                <a:latin typeface="Arial Narrow" panose="020B0606020202030204" pitchFamily="34" charset="0"/>
                <a:ea typeface="+mn-ea"/>
              </a:rPr>
              <a:t>POST-award requirements - subcontract monitoring</a:t>
            </a:r>
            <a:endParaRPr lang="en-US" sz="1600" cap="all" baseline="0" dirty="0">
              <a:latin typeface="Arial Narrow" panose="020B0606020202030204" pitchFamily="34" charset="0"/>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1772414963"/>
              </p:ext>
            </p:extLst>
          </p:nvPr>
        </p:nvGraphicFramePr>
        <p:xfrm>
          <a:off x="438150" y="1783492"/>
          <a:ext cx="8216900" cy="4229100"/>
        </p:xfrm>
        <a:graphic>
          <a:graphicData uri="http://schemas.openxmlformats.org/drawingml/2006/table">
            <a:tbl>
              <a:tblPr firstRow="1" bandRow="1">
                <a:tableStyleId>{5C22544A-7EE6-4342-B048-85BDC9FD1C3A}</a:tableStyleId>
              </a:tblPr>
              <a:tblGrid>
                <a:gridCol w="4210050"/>
                <a:gridCol w="4006850"/>
              </a:tblGrid>
              <a:tr h="266700">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Final OMB Uniform Guidance</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Institutional Impact and Implications</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3581902">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dirty="0" smtClean="0">
                          <a:effectLst/>
                          <a:latin typeface="Arial Narrow"/>
                          <a:ea typeface="Calibri"/>
                          <a:cs typeface="HelveticaNeue Condensed"/>
                        </a:rPr>
                        <a:t>Subrecipient monitoring tools currently in the Compliance Supplement are integrated.</a:t>
                      </a:r>
                      <a:endParaRPr lang="en-US" sz="1600" dirty="0" smtClean="0">
                        <a:effectLst/>
                        <a:latin typeface="+mn-lt"/>
                        <a:ea typeface="Calibri"/>
                        <a:cs typeface="Times New Roman"/>
                      </a:endParaRPr>
                    </a:p>
                    <a:p>
                      <a:pPr marL="285750" marR="0" lvl="0" indent="-285750">
                        <a:lnSpc>
                          <a:spcPct val="100000"/>
                        </a:lnSpc>
                        <a:spcBef>
                          <a:spcPts val="0"/>
                        </a:spcBef>
                        <a:spcAft>
                          <a:spcPts val="800"/>
                        </a:spcAft>
                        <a:buFont typeface="Arial" panose="020B0604020202020204" pitchFamily="34" charset="0"/>
                        <a:buChar char="•"/>
                      </a:pPr>
                      <a:r>
                        <a:rPr lang="en-US" sz="1600" dirty="0" smtClean="0">
                          <a:effectLst/>
                          <a:latin typeface="Arial Narrow"/>
                          <a:ea typeface="Calibri"/>
                          <a:cs typeface="HelveticaNeue Condensed"/>
                        </a:rPr>
                        <a:t>Pass-through entities must honor either a negotiated or minimum 10% of MTDC indirect cost rate for sub-recipients.</a:t>
                      </a:r>
                      <a:endParaRPr lang="en-US" sz="1600" dirty="0" smtClean="0">
                        <a:effectLst/>
                        <a:latin typeface="+mn-lt"/>
                        <a:ea typeface="Calibri"/>
                        <a:cs typeface="Times New Roman"/>
                      </a:endParaRPr>
                    </a:p>
                    <a:p>
                      <a:pPr marL="285750" marR="0" lvl="0" indent="-285750">
                        <a:lnSpc>
                          <a:spcPct val="100000"/>
                        </a:lnSpc>
                        <a:spcBef>
                          <a:spcPts val="0"/>
                        </a:spcBef>
                        <a:spcAft>
                          <a:spcPts val="800"/>
                        </a:spcAft>
                        <a:buFont typeface="Arial" panose="020B0604020202020204" pitchFamily="34" charset="0"/>
                        <a:buChar char="•"/>
                      </a:pPr>
                      <a:r>
                        <a:rPr lang="en-US" sz="1600" dirty="0" smtClean="0">
                          <a:effectLst/>
                          <a:latin typeface="Arial Narrow"/>
                          <a:ea typeface="Calibri"/>
                          <a:cs typeface="HelveticaNeue Condensed"/>
                        </a:rPr>
                        <a:t>Subrecipie</a:t>
                      </a:r>
                      <a:r>
                        <a:rPr lang="en-US" sz="1600" baseline="0" dirty="0" smtClean="0">
                          <a:effectLst/>
                          <a:latin typeface="Arial Narrow"/>
                          <a:ea typeface="Calibri"/>
                          <a:cs typeface="HelveticaNeue Condensed"/>
                        </a:rPr>
                        <a:t>nt monitoring via </a:t>
                      </a:r>
                      <a:r>
                        <a:rPr lang="en-US" sz="1600" b="1" dirty="0" smtClean="0">
                          <a:effectLst/>
                          <a:latin typeface="Arial Narrow"/>
                          <a:ea typeface="Calibri"/>
                          <a:cs typeface="HelveticaNeue Condensed"/>
                        </a:rPr>
                        <a:t>the review of performance and financial reports </a:t>
                      </a:r>
                      <a:r>
                        <a:rPr lang="en-US" sz="1600" b="0" dirty="0" smtClean="0">
                          <a:effectLst/>
                          <a:latin typeface="Arial Narrow"/>
                          <a:ea typeface="Calibri"/>
                          <a:cs typeface="HelveticaNeue Condensed"/>
                        </a:rPr>
                        <a:t>is limited </a:t>
                      </a:r>
                      <a:r>
                        <a:rPr lang="en-US" sz="1600" dirty="0" smtClean="0">
                          <a:effectLst/>
                          <a:latin typeface="Arial Narrow"/>
                          <a:ea typeface="Calibri"/>
                          <a:cs typeface="HelveticaNeue Condensed"/>
                        </a:rPr>
                        <a:t>to what the pass-through entity has deemed necessary to meet their own requirements under the Federal award.</a:t>
                      </a:r>
                      <a:endParaRPr lang="en-US" sz="1600" dirty="0" smtClean="0">
                        <a:effectLst/>
                        <a:latin typeface="+mn-lt"/>
                        <a:ea typeface="Calibri"/>
                        <a:cs typeface="Times New Roman"/>
                      </a:endParaRPr>
                    </a:p>
                    <a:p>
                      <a:pPr marL="285750" marR="0" lvl="0" indent="-285750">
                        <a:lnSpc>
                          <a:spcPct val="100000"/>
                        </a:lnSpc>
                        <a:spcBef>
                          <a:spcPts val="0"/>
                        </a:spcBef>
                        <a:spcAft>
                          <a:spcPts val="800"/>
                        </a:spcAft>
                        <a:buFont typeface="Arial" panose="020B0604020202020204" pitchFamily="34" charset="0"/>
                        <a:buChar char="•"/>
                      </a:pPr>
                      <a:r>
                        <a:rPr lang="en-US" sz="1600" b="1" i="0" dirty="0" smtClean="0">
                          <a:effectLst/>
                          <a:latin typeface="Arial Narrow"/>
                          <a:ea typeface="Calibri"/>
                          <a:cs typeface="HelveticaNeue Condensed"/>
                        </a:rPr>
                        <a:t>Only when findings </a:t>
                      </a:r>
                      <a:r>
                        <a:rPr lang="en-US" sz="1600" b="1" dirty="0" smtClean="0">
                          <a:effectLst/>
                          <a:latin typeface="Arial Narrow"/>
                          <a:ea typeface="Calibri"/>
                          <a:cs typeface="HelveticaNeue Condensed"/>
                        </a:rPr>
                        <a:t>pertain to Federal award funds </a:t>
                      </a:r>
                      <a:r>
                        <a:rPr lang="en-US" sz="1600" dirty="0" smtClean="0">
                          <a:effectLst/>
                          <a:latin typeface="Arial Narrow"/>
                          <a:ea typeface="Calibri"/>
                          <a:cs typeface="HelveticaNeue Condensed"/>
                        </a:rPr>
                        <a:t>provided to the subrecipient by the pass-through entity </a:t>
                      </a:r>
                      <a:r>
                        <a:rPr lang="en-US" sz="1600" b="1" dirty="0" smtClean="0">
                          <a:effectLst/>
                          <a:latin typeface="Arial Narrow"/>
                          <a:ea typeface="Calibri"/>
                          <a:cs typeface="HelveticaNeue Condensed"/>
                        </a:rPr>
                        <a:t>does the pass-through entity have to follow up</a:t>
                      </a:r>
                      <a:r>
                        <a:rPr lang="en-US" sz="1600" dirty="0" smtClean="0">
                          <a:effectLst/>
                          <a:latin typeface="Arial Narrow"/>
                          <a:ea typeface="Calibri"/>
                          <a:cs typeface="HelveticaNeue Condensed"/>
                        </a:rPr>
                        <a:t>, ensure corrective action, and issue management decisions on weaknesses.</a:t>
                      </a:r>
                      <a:endParaRPr lang="en-US" sz="1600" dirty="0">
                        <a:effectLst/>
                        <a:latin typeface="Calibri"/>
                        <a:ea typeface="Calibri"/>
                        <a:cs typeface="Times New Roman"/>
                      </a:endParaRPr>
                    </a:p>
                  </a:txBody>
                  <a:tcPr marL="68580" marR="68580" marT="0" marB="0"/>
                </a:tc>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dirty="0" smtClean="0">
                          <a:effectLst/>
                          <a:latin typeface="Arial Narrow"/>
                          <a:ea typeface="Calibri"/>
                          <a:cs typeface="HelveticaNeue Condensed"/>
                        </a:rPr>
                        <a:t>10% MTDC minimum rate facilitates collaboration with subrecipients.</a:t>
                      </a:r>
                      <a:endParaRPr lang="en-US" sz="1600" dirty="0" smtClean="0">
                        <a:effectLst/>
                        <a:latin typeface="+mn-lt"/>
                        <a:ea typeface="Calibri"/>
                        <a:cs typeface="Times New Roman"/>
                      </a:endParaRPr>
                    </a:p>
                    <a:p>
                      <a:pPr marL="285750" marR="0" lvl="0" indent="-285750">
                        <a:lnSpc>
                          <a:spcPct val="100000"/>
                        </a:lnSpc>
                        <a:spcBef>
                          <a:spcPts val="0"/>
                        </a:spcBef>
                        <a:spcAft>
                          <a:spcPts val="800"/>
                        </a:spcAft>
                        <a:buFont typeface="Arial" panose="020B0604020202020204" pitchFamily="34" charset="0"/>
                        <a:buChar char="•"/>
                      </a:pPr>
                      <a:r>
                        <a:rPr lang="en-US" sz="1600" b="1" dirty="0" smtClean="0">
                          <a:effectLst/>
                          <a:latin typeface="Arial Narrow"/>
                          <a:ea typeface="Calibri"/>
                          <a:cs typeface="HelveticaNeue Condensed"/>
                        </a:rPr>
                        <a:t>Prime awardee institutions decide what is necessary </a:t>
                      </a:r>
                      <a:r>
                        <a:rPr lang="en-US" sz="1600" dirty="0" smtClean="0">
                          <a:effectLst/>
                          <a:latin typeface="Arial Narrow"/>
                          <a:ea typeface="Calibri"/>
                          <a:cs typeface="HelveticaNeue Condensed"/>
                        </a:rPr>
                        <a:t>for monitoring subrecipients, including the review of financial and programmatic reports</a:t>
                      </a:r>
                      <a:r>
                        <a:rPr lang="en-US" sz="1600" b="1" dirty="0" smtClean="0">
                          <a:effectLst/>
                          <a:latin typeface="Arial Narrow"/>
                          <a:ea typeface="Calibri"/>
                          <a:cs typeface="HelveticaNeue Condensed"/>
                        </a:rPr>
                        <a:t>, in order to meet their own obligations under Federal awards</a:t>
                      </a:r>
                      <a:r>
                        <a:rPr lang="en-US" sz="1600" dirty="0" smtClean="0">
                          <a:effectLst/>
                          <a:latin typeface="Arial Narrow"/>
                          <a:ea typeface="Calibri"/>
                          <a:cs typeface="HelveticaNeue Condensed"/>
                        </a:rPr>
                        <a:t>.</a:t>
                      </a:r>
                      <a:endParaRPr lang="en-US" sz="1600" dirty="0" smtClean="0">
                        <a:effectLst/>
                        <a:latin typeface="+mn-lt"/>
                        <a:ea typeface="Calibri"/>
                        <a:cs typeface="Times New Roman"/>
                      </a:endParaRPr>
                    </a:p>
                    <a:p>
                      <a:pPr marL="285750" marR="0" lvl="0" indent="-285750">
                        <a:lnSpc>
                          <a:spcPct val="100000"/>
                        </a:lnSpc>
                        <a:spcBef>
                          <a:spcPts val="0"/>
                        </a:spcBef>
                        <a:spcAft>
                          <a:spcPts val="800"/>
                        </a:spcAft>
                        <a:buFont typeface="Arial" panose="020B0604020202020204" pitchFamily="34" charset="0"/>
                        <a:buChar char="•"/>
                      </a:pPr>
                      <a:r>
                        <a:rPr lang="en-US" sz="1600" b="1" dirty="0" smtClean="0">
                          <a:effectLst/>
                          <a:latin typeface="Arial Narrow"/>
                          <a:ea typeface="Calibri"/>
                          <a:cs typeface="HelveticaNeue Condensed"/>
                        </a:rPr>
                        <a:t>Only when findings pertain to federal funds provided to sub-recipients</a:t>
                      </a:r>
                      <a:r>
                        <a:rPr lang="en-US" sz="1600" dirty="0" smtClean="0">
                          <a:effectLst/>
                          <a:latin typeface="Arial Narrow"/>
                          <a:ea typeface="Calibri"/>
                          <a:cs typeface="HelveticaNeue Condensed"/>
                        </a:rPr>
                        <a:t>,</a:t>
                      </a:r>
                      <a:r>
                        <a:rPr lang="en-US" sz="1600" baseline="0" dirty="0" smtClean="0">
                          <a:effectLst/>
                          <a:latin typeface="Arial Narrow"/>
                          <a:ea typeface="Calibri"/>
                          <a:cs typeface="HelveticaNeue Condensed"/>
                        </a:rPr>
                        <a:t> </a:t>
                      </a:r>
                      <a:r>
                        <a:rPr lang="en-US" sz="1600" dirty="0" smtClean="0">
                          <a:effectLst/>
                          <a:latin typeface="Arial Narrow"/>
                          <a:ea typeface="Calibri"/>
                          <a:cs typeface="HelveticaNeue Condensed"/>
                        </a:rPr>
                        <a:t>must the pass-through entity manage corrective actions.</a:t>
                      </a:r>
                      <a:endParaRPr lang="en-US" sz="1600" dirty="0" smtClean="0">
                        <a:effectLst/>
                        <a:latin typeface="+mn-lt"/>
                        <a:ea typeface="Calibri"/>
                        <a:cs typeface="Times New Roman"/>
                      </a:endParaRPr>
                    </a:p>
                    <a:p>
                      <a:pPr marL="285750" marR="0" indent="-285750">
                        <a:lnSpc>
                          <a:spcPct val="100000"/>
                        </a:lnSpc>
                        <a:spcBef>
                          <a:spcPts val="0"/>
                        </a:spcBef>
                        <a:spcAft>
                          <a:spcPts val="800"/>
                        </a:spcAft>
                        <a:buFont typeface="Arial" panose="020B0604020202020204" pitchFamily="34" charset="0"/>
                        <a:buChar char="•"/>
                      </a:pPr>
                      <a:endParaRPr lang="en-US" sz="1600" dirty="0">
                        <a:effectLst/>
                        <a:latin typeface="Times New Roman"/>
                        <a:ea typeface="Times New Roman"/>
                      </a:endParaRPr>
                    </a:p>
                  </a:txBody>
                  <a:tcPr marL="68580" marR="68580" marT="0" marB="0"/>
                </a:tc>
              </a:tr>
            </a:tbl>
          </a:graphicData>
        </a:graphic>
      </p:graphicFrame>
      <p:sp>
        <p:nvSpPr>
          <p:cNvPr id="7" name="TextBox 6"/>
          <p:cNvSpPr txBox="1"/>
          <p:nvPr/>
        </p:nvSpPr>
        <p:spPr>
          <a:xfrm>
            <a:off x="450754" y="1058119"/>
            <a:ext cx="8204295" cy="369332"/>
          </a:xfrm>
          <a:prstGeom prst="rect">
            <a:avLst/>
          </a:prstGeom>
          <a:noFill/>
          <a:ln w="25400">
            <a:solidFill>
              <a:schemeClr val="accent1"/>
            </a:solidFill>
          </a:ln>
        </p:spPr>
        <p:txBody>
          <a:bodyPr wrap="square" rtlCol="0">
            <a:spAutoFit/>
          </a:bodyPr>
          <a:lstStyle/>
          <a:p>
            <a:pPr algn="ctr"/>
            <a:r>
              <a:rPr lang="en-US" sz="1800" b="1" baseline="0" dirty="0" smtClean="0">
                <a:latin typeface="Arial Narrow" panose="020B0606020202030204" pitchFamily="34" charset="0"/>
              </a:rPr>
              <a:t>The prime awardee sets requirements and leads subcontract monitoring. </a:t>
            </a:r>
            <a:endParaRPr lang="en-US" sz="1800" b="1" baseline="0" dirty="0">
              <a:latin typeface="Arial Narrow" panose="020B0606020202030204" pitchFamily="34" charset="0"/>
            </a:endParaRPr>
          </a:p>
        </p:txBody>
      </p:sp>
    </p:spTree>
    <p:extLst>
      <p:ext uri="{BB962C8B-B14F-4D97-AF65-F5344CB8AC3E}">
        <p14:creationId xmlns:p14="http://schemas.microsoft.com/office/powerpoint/2010/main" val="50922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65760" y="164593"/>
            <a:ext cx="8412480" cy="599906"/>
          </a:xfrm>
          <a:prstGeom prst="rect">
            <a:avLst/>
          </a:prstGeom>
        </p:spPr>
        <p:txBody>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Background on Uniform Guidance</a:t>
            </a:r>
            <a:endParaRPr lang="en-US" baseline="0" dirty="0"/>
          </a:p>
        </p:txBody>
      </p:sp>
      <p:sp>
        <p:nvSpPr>
          <p:cNvPr id="7"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Overview of Changes</a:t>
            </a:r>
            <a:endParaRPr lang="en-US" sz="1600" cap="all" baseline="0" dirty="0">
              <a:solidFill>
                <a:schemeClr val="tx1"/>
              </a:solidFill>
              <a:latin typeface="Arial Narrow"/>
              <a:cs typeface="Arial Narrow"/>
            </a:endParaRPr>
          </a:p>
        </p:txBody>
      </p:sp>
      <p:sp>
        <p:nvSpPr>
          <p:cNvPr id="11" name="Content Placeholder 1"/>
          <p:cNvSpPr>
            <a:spLocks noGrp="1"/>
          </p:cNvSpPr>
          <p:nvPr>
            <p:ph idx="4294967295"/>
          </p:nvPr>
        </p:nvSpPr>
        <p:spPr>
          <a:xfrm>
            <a:off x="438150" y="962905"/>
            <a:ext cx="8216900" cy="4730750"/>
          </a:xfrm>
          <a:prstGeom prst="rect">
            <a:avLst/>
          </a:prstGeom>
        </p:spPr>
        <p:txBody>
          <a:bodyPr>
            <a:noAutofit/>
          </a:bodyPr>
          <a:lstStyle/>
          <a:p>
            <a:pPr fontAlgn="t"/>
            <a:r>
              <a:rPr lang="en-US" sz="1800" dirty="0">
                <a:solidFill>
                  <a:schemeClr val="tx1"/>
                </a:solidFill>
                <a:latin typeface="Arial Narrow" panose="020B0606020202030204" pitchFamily="34" charset="0"/>
              </a:rPr>
              <a:t>The </a:t>
            </a:r>
            <a:r>
              <a:rPr lang="en-US" sz="1800" dirty="0" smtClean="0">
                <a:solidFill>
                  <a:schemeClr val="tx1"/>
                </a:solidFill>
                <a:latin typeface="Arial Narrow" panose="020B0606020202030204" pitchFamily="34" charset="0"/>
              </a:rPr>
              <a:t>Uniform </a:t>
            </a:r>
            <a:r>
              <a:rPr lang="en-US" sz="1800" dirty="0">
                <a:solidFill>
                  <a:schemeClr val="tx1"/>
                </a:solidFill>
                <a:latin typeface="Arial Narrow" panose="020B0606020202030204" pitchFamily="34" charset="0"/>
              </a:rPr>
              <a:t>Guidance includes a combination </a:t>
            </a:r>
            <a:r>
              <a:rPr lang="en-US" sz="1800" dirty="0" smtClean="0">
                <a:solidFill>
                  <a:schemeClr val="tx1"/>
                </a:solidFill>
                <a:latin typeface="Arial Narrow" panose="020B0606020202030204" pitchFamily="34" charset="0"/>
              </a:rPr>
              <a:t>of:</a:t>
            </a:r>
            <a:endParaRPr lang="en-US" sz="1800" dirty="0">
              <a:solidFill>
                <a:schemeClr val="tx1"/>
              </a:solidFill>
              <a:latin typeface="Arial Narrow" panose="020B0606020202030204" pitchFamily="34" charset="0"/>
            </a:endParaRPr>
          </a:p>
          <a:p>
            <a:pPr lvl="1" fontAlgn="t">
              <a:buFont typeface="Arial" panose="020B0604020202020204" pitchFamily="34" charset="0"/>
              <a:buChar char="•"/>
            </a:pPr>
            <a:r>
              <a:rPr lang="en-US" sz="1800" dirty="0">
                <a:solidFill>
                  <a:schemeClr val="tx1"/>
                </a:solidFill>
                <a:latin typeface="Arial Narrow" panose="020B0606020202030204" pitchFamily="34" charset="0"/>
              </a:rPr>
              <a:t>Current Language from Existing Circulars</a:t>
            </a:r>
          </a:p>
          <a:p>
            <a:pPr lvl="1" fontAlgn="t">
              <a:buFont typeface="Arial" panose="020B0604020202020204" pitchFamily="34" charset="0"/>
              <a:buChar char="•"/>
            </a:pPr>
            <a:r>
              <a:rPr lang="en-US" sz="1800" dirty="0">
                <a:solidFill>
                  <a:schemeClr val="tx1"/>
                </a:solidFill>
                <a:latin typeface="Arial Narrow" panose="020B0606020202030204" pitchFamily="34" charset="0"/>
              </a:rPr>
              <a:t>Revised Language of Existing Circulars</a:t>
            </a:r>
          </a:p>
          <a:p>
            <a:pPr lvl="1" fontAlgn="t">
              <a:buFont typeface="Arial" panose="020B0604020202020204" pitchFamily="34" charset="0"/>
              <a:buChar char="•"/>
            </a:pPr>
            <a:r>
              <a:rPr lang="en-US" sz="1800" dirty="0" smtClean="0">
                <a:solidFill>
                  <a:schemeClr val="tx1"/>
                </a:solidFill>
                <a:latin typeface="Arial Narrow" panose="020B0606020202030204" pitchFamily="34" charset="0"/>
              </a:rPr>
              <a:t>New Language</a:t>
            </a:r>
          </a:p>
          <a:p>
            <a:pPr lvl="0"/>
            <a:r>
              <a:rPr lang="en-US" sz="1800" dirty="0" smtClean="0">
                <a:solidFill>
                  <a:schemeClr val="tx1"/>
                </a:solidFill>
                <a:latin typeface="Arial Narrow" panose="020B0606020202030204" pitchFamily="34" charset="0"/>
              </a:rPr>
              <a:t>The final guidance which went into effect December </a:t>
            </a:r>
            <a:r>
              <a:rPr lang="en-US" sz="1800" dirty="0" smtClean="0">
                <a:latin typeface="Arial Narrow" panose="020B0606020202030204" pitchFamily="34" charset="0"/>
              </a:rPr>
              <a:t>26</a:t>
            </a:r>
            <a:r>
              <a:rPr lang="en-US" sz="1800" dirty="0" smtClean="0">
                <a:solidFill>
                  <a:schemeClr val="tx1"/>
                </a:solidFill>
                <a:latin typeface="Arial Narrow" panose="020B0606020202030204" pitchFamily="34" charset="0"/>
              </a:rPr>
              <a:t>, 2014  superseded </a:t>
            </a:r>
            <a:r>
              <a:rPr lang="en-US" sz="1800" dirty="0">
                <a:solidFill>
                  <a:schemeClr val="tx1"/>
                </a:solidFill>
                <a:latin typeface="Arial Narrow" panose="020B0606020202030204" pitchFamily="34" charset="0"/>
              </a:rPr>
              <a:t>requirements </a:t>
            </a:r>
            <a:r>
              <a:rPr lang="en-US" sz="1800" dirty="0" smtClean="0">
                <a:solidFill>
                  <a:schemeClr val="tx1"/>
                </a:solidFill>
                <a:latin typeface="Arial Narrow" panose="020B0606020202030204" pitchFamily="34" charset="0"/>
              </a:rPr>
              <a:t>from:</a:t>
            </a:r>
          </a:p>
          <a:p>
            <a:pPr lvl="1">
              <a:buFont typeface="Arial" panose="020B0604020202020204" pitchFamily="34" charset="0"/>
              <a:buChar char="•"/>
            </a:pPr>
            <a:r>
              <a:rPr lang="en-US" sz="1800" dirty="0" smtClean="0">
                <a:solidFill>
                  <a:schemeClr val="tx1"/>
                </a:solidFill>
                <a:latin typeface="Arial Narrow" panose="020B0606020202030204" pitchFamily="34" charset="0"/>
              </a:rPr>
              <a:t>OMB </a:t>
            </a:r>
            <a:r>
              <a:rPr lang="en-US" sz="1800" dirty="0">
                <a:solidFill>
                  <a:schemeClr val="tx1"/>
                </a:solidFill>
                <a:latin typeface="Arial Narrow" panose="020B0606020202030204" pitchFamily="34" charset="0"/>
              </a:rPr>
              <a:t>Circulars A-21, A-87, A-110, and A-122 (which have been placed in 2 C.F.R. Parts 220, 225, 215, and 230</a:t>
            </a:r>
            <a:r>
              <a:rPr lang="en-US" sz="1800" dirty="0" smtClean="0">
                <a:solidFill>
                  <a:schemeClr val="tx1"/>
                </a:solidFill>
                <a:latin typeface="Arial Narrow" panose="020B0606020202030204" pitchFamily="34" charset="0"/>
              </a:rPr>
              <a:t>),</a:t>
            </a:r>
          </a:p>
          <a:p>
            <a:pPr lvl="1">
              <a:buFont typeface="Arial" panose="020B0604020202020204" pitchFamily="34" charset="0"/>
              <a:buChar char="•"/>
            </a:pPr>
            <a:r>
              <a:rPr lang="en-US" sz="1800" dirty="0" smtClean="0">
                <a:solidFill>
                  <a:schemeClr val="tx1"/>
                </a:solidFill>
                <a:latin typeface="Arial Narrow" panose="020B0606020202030204" pitchFamily="34" charset="0"/>
              </a:rPr>
              <a:t>Circulars </a:t>
            </a:r>
            <a:r>
              <a:rPr lang="en-US" sz="1800" dirty="0">
                <a:solidFill>
                  <a:schemeClr val="tx1"/>
                </a:solidFill>
                <a:latin typeface="Arial Narrow" panose="020B0606020202030204" pitchFamily="34" charset="0"/>
              </a:rPr>
              <a:t>A-89, A-102, and </a:t>
            </a:r>
            <a:r>
              <a:rPr lang="en-US" sz="1800" dirty="0" smtClean="0">
                <a:solidFill>
                  <a:schemeClr val="tx1"/>
                </a:solidFill>
                <a:latin typeface="Arial Narrow" panose="020B0606020202030204" pitchFamily="34" charset="0"/>
              </a:rPr>
              <a:t>A-133</a:t>
            </a:r>
          </a:p>
          <a:p>
            <a:pPr lvl="1">
              <a:buFont typeface="Arial" panose="020B0604020202020204" pitchFamily="34" charset="0"/>
              <a:buChar char="•"/>
            </a:pPr>
            <a:r>
              <a:rPr lang="en-US" sz="1800" dirty="0" smtClean="0">
                <a:solidFill>
                  <a:schemeClr val="tx1"/>
                </a:solidFill>
                <a:latin typeface="Arial Narrow" panose="020B0606020202030204" pitchFamily="34" charset="0"/>
              </a:rPr>
              <a:t>The </a:t>
            </a:r>
            <a:r>
              <a:rPr lang="en-US" sz="1800" dirty="0">
                <a:solidFill>
                  <a:schemeClr val="tx1"/>
                </a:solidFill>
                <a:latin typeface="Arial Narrow" panose="020B0606020202030204" pitchFamily="34" charset="0"/>
              </a:rPr>
              <a:t>guidance in Circular A-50 on Single Audit Act </a:t>
            </a:r>
            <a:r>
              <a:rPr lang="en-US" sz="1800" dirty="0" smtClean="0">
                <a:solidFill>
                  <a:schemeClr val="tx1"/>
                </a:solidFill>
                <a:latin typeface="Arial Narrow" panose="020B0606020202030204" pitchFamily="34" charset="0"/>
              </a:rPr>
              <a:t>follow-up</a:t>
            </a:r>
            <a:endParaRPr lang="en-US" sz="1800" dirty="0">
              <a:solidFill>
                <a:schemeClr val="tx1"/>
              </a:solidFill>
              <a:latin typeface="Arial Narrow" panose="020B0606020202030204" pitchFamily="34" charset="0"/>
            </a:endParaRPr>
          </a:p>
          <a:p>
            <a:endParaRPr lang="en-US" sz="1600" dirty="0" smtClean="0">
              <a:solidFill>
                <a:schemeClr val="tx1"/>
              </a:solidFill>
              <a:latin typeface="Arial Narrow" panose="020B0606020202030204" pitchFamily="34" charset="0"/>
            </a:endParaRPr>
          </a:p>
          <a:p>
            <a:endParaRPr lang="en-US" sz="1600" dirty="0" smtClean="0">
              <a:solidFill>
                <a:schemeClr val="tx1"/>
              </a:solidFill>
              <a:latin typeface="Arial Narrow" panose="020B0606020202030204" pitchFamily="34" charset="0"/>
            </a:endParaRPr>
          </a:p>
          <a:p>
            <a:endParaRPr lang="en-US" sz="1600" dirty="0" smtClean="0">
              <a:solidFill>
                <a:schemeClr val="tx1"/>
              </a:solidFill>
              <a:latin typeface="Arial Narrow" panose="020B0606020202030204" pitchFamily="34" charset="0"/>
            </a:endParaRPr>
          </a:p>
          <a:p>
            <a:endParaRPr lang="en-US" sz="1600" dirty="0" smtClean="0">
              <a:solidFill>
                <a:schemeClr val="tx1"/>
              </a:solidFill>
              <a:latin typeface="Arial Narrow" panose="020B0606020202030204" pitchFamily="34" charset="0"/>
            </a:endParaRPr>
          </a:p>
          <a:p>
            <a:endParaRPr lang="en-US" sz="1600" dirty="0" smtClean="0">
              <a:solidFill>
                <a:schemeClr val="tx1"/>
              </a:solidFill>
              <a:latin typeface="Arial Narrow" panose="020B0606020202030204" pitchFamily="34" charset="0"/>
            </a:endParaRPr>
          </a:p>
          <a:p>
            <a:pPr marL="0" indent="0">
              <a:buNone/>
            </a:pPr>
            <a:endParaRPr lang="en-US" sz="1600" dirty="0" smtClean="0">
              <a:solidFill>
                <a:schemeClr val="tx1"/>
              </a:solidFill>
              <a:latin typeface="Arial Narrow" panose="020B0606020202030204" pitchFamily="34" charset="0"/>
            </a:endParaRPr>
          </a:p>
          <a:p>
            <a:endParaRPr lang="en-US" sz="1600" dirty="0" smtClean="0">
              <a:solidFill>
                <a:schemeClr val="tx1"/>
              </a:solidFill>
              <a:latin typeface="Arial Narrow" panose="020B0606020202030204" pitchFamily="34" charset="0"/>
            </a:endParaRPr>
          </a:p>
          <a:p>
            <a:endParaRPr lang="en-US" sz="1600" dirty="0" smtClean="0">
              <a:solidFill>
                <a:schemeClr val="tx1"/>
              </a:solidFill>
              <a:latin typeface="Arial Narrow" panose="020B0606020202030204" pitchFamily="34" charset="0"/>
            </a:endParaRPr>
          </a:p>
          <a:p>
            <a:endParaRPr lang="en-US" sz="1600" dirty="0">
              <a:solidFill>
                <a:schemeClr val="tx1"/>
              </a:solidFill>
              <a:latin typeface="Arial Narrow" panose="020B0606020202030204" pitchFamily="34" charset="0"/>
            </a:endParaRPr>
          </a:p>
        </p:txBody>
      </p:sp>
      <p:graphicFrame>
        <p:nvGraphicFramePr>
          <p:cNvPr id="2" name="Diagram 1"/>
          <p:cNvGraphicFramePr/>
          <p:nvPr>
            <p:extLst>
              <p:ext uri="{D42A27DB-BD31-4B8C-83A1-F6EECF244321}">
                <p14:modId xmlns:p14="http://schemas.microsoft.com/office/powerpoint/2010/main" val="26087320"/>
              </p:ext>
            </p:extLst>
          </p:nvPr>
        </p:nvGraphicFramePr>
        <p:xfrm>
          <a:off x="438150" y="4165598"/>
          <a:ext cx="8216900" cy="186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48792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600" y="48310"/>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Overview of Uniform Guidance &amp; Institutional Impact</a:t>
            </a:r>
            <a:endParaRPr lang="en-US" baseline="0" dirty="0"/>
          </a:p>
        </p:txBody>
      </p:sp>
      <p:sp>
        <p:nvSpPr>
          <p:cNvPr id="6" name="Rectangle 5"/>
          <p:cNvSpPr/>
          <p:nvPr/>
        </p:nvSpPr>
        <p:spPr>
          <a:xfrm>
            <a:off x="388941" y="694323"/>
            <a:ext cx="6348469" cy="338554"/>
          </a:xfrm>
          <a:prstGeom prst="rect">
            <a:avLst/>
          </a:prstGeom>
        </p:spPr>
        <p:txBody>
          <a:bodyPr wrap="none">
            <a:spAutoFit/>
          </a:bodyPr>
          <a:lstStyle/>
          <a:p>
            <a:pPr lvl="0" fontAlgn="auto">
              <a:spcBef>
                <a:spcPct val="20000"/>
              </a:spcBef>
              <a:spcAft>
                <a:spcPts val="0"/>
              </a:spcAft>
            </a:pPr>
            <a:r>
              <a:rPr lang="en-US" sz="1600" cap="all" baseline="0" dirty="0" smtClean="0">
                <a:latin typeface="Arial Narrow" panose="020B0606020202030204" pitchFamily="34" charset="0"/>
                <a:ea typeface="+mn-ea"/>
              </a:rPr>
              <a:t>Post-award requirements – subcontract / vendor clarification</a:t>
            </a:r>
            <a:endParaRPr lang="en-US" sz="1600" cap="all" baseline="0" dirty="0">
              <a:latin typeface="Arial Narrow" panose="020B0606020202030204" pitchFamily="34" charset="0"/>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3750922101"/>
              </p:ext>
            </p:extLst>
          </p:nvPr>
        </p:nvGraphicFramePr>
        <p:xfrm>
          <a:off x="438150" y="2070100"/>
          <a:ext cx="8216900" cy="2485029"/>
        </p:xfrm>
        <a:graphic>
          <a:graphicData uri="http://schemas.openxmlformats.org/drawingml/2006/table">
            <a:tbl>
              <a:tblPr firstRow="1" bandRow="1">
                <a:tableStyleId>{5C22544A-7EE6-4342-B048-85BDC9FD1C3A}</a:tableStyleId>
              </a:tblPr>
              <a:tblGrid>
                <a:gridCol w="4108450"/>
                <a:gridCol w="4108450"/>
              </a:tblGrid>
              <a:tr h="249560">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Final OMB Uniform Guidance</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Institutional Impact and Implications</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2235469">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The agreement characteristics necessary to determine subrecipients vs. vendors on Federal awards are clarified.</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Responsibility for making this determination is assigned to the pass-through entity.</a:t>
                      </a:r>
                      <a:endParaRPr lang="en-US" sz="1600" baseline="0" dirty="0">
                        <a:effectLst/>
                        <a:latin typeface="Arial Narrow" panose="020B0606020202030204" pitchFamily="34" charset="0"/>
                        <a:ea typeface="Calibri"/>
                        <a:cs typeface="Times New Roman"/>
                      </a:endParaRPr>
                    </a:p>
                  </a:txBody>
                  <a:tcPr marL="68580" marR="68580" marT="0" marB="0"/>
                </a:tc>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Clarification should help mitigate agency retrospective disagreement of determination.</a:t>
                      </a:r>
                      <a:endParaRPr lang="en-US" sz="1600" baseline="0" dirty="0">
                        <a:effectLst/>
                        <a:latin typeface="Arial Narrow" panose="020B0606020202030204" pitchFamily="34" charset="0"/>
                        <a:ea typeface="Calibri"/>
                        <a:cs typeface="Times New Roman"/>
                      </a:endParaRPr>
                    </a:p>
                  </a:txBody>
                  <a:tcPr marL="68580" marR="68580" marT="0" marB="0"/>
                </a:tc>
              </a:tr>
            </a:tbl>
          </a:graphicData>
        </a:graphic>
      </p:graphicFrame>
      <p:sp>
        <p:nvSpPr>
          <p:cNvPr id="9" name="TextBox 8"/>
          <p:cNvSpPr txBox="1"/>
          <p:nvPr/>
        </p:nvSpPr>
        <p:spPr>
          <a:xfrm>
            <a:off x="450754" y="1344726"/>
            <a:ext cx="8204295" cy="646331"/>
          </a:xfrm>
          <a:prstGeom prst="rect">
            <a:avLst/>
          </a:prstGeom>
          <a:noFill/>
          <a:ln w="25400">
            <a:solidFill>
              <a:schemeClr val="accent1"/>
            </a:solidFill>
          </a:ln>
        </p:spPr>
        <p:txBody>
          <a:bodyPr wrap="square" rtlCol="0">
            <a:spAutoFit/>
          </a:bodyPr>
          <a:lstStyle/>
          <a:p>
            <a:pPr algn="ctr"/>
            <a:r>
              <a:rPr lang="en-US" sz="1800" b="1" baseline="0" dirty="0" smtClean="0">
                <a:latin typeface="Arial Narrow" panose="020B0606020202030204" pitchFamily="34" charset="0"/>
              </a:rPr>
              <a:t>Provides clarification between </a:t>
            </a:r>
            <a:r>
              <a:rPr lang="en-US" sz="1800" b="1" baseline="0" dirty="0" err="1" smtClean="0">
                <a:latin typeface="Arial Narrow" panose="020B0606020202030204" pitchFamily="34" charset="0"/>
              </a:rPr>
              <a:t>subrecipient</a:t>
            </a:r>
            <a:r>
              <a:rPr lang="en-US" sz="1800" b="1" baseline="0" dirty="0" smtClean="0">
                <a:latin typeface="Arial Narrow" panose="020B0606020202030204" pitchFamily="34" charset="0"/>
              </a:rPr>
              <a:t> and vendors and assigns responsibility for determination to mitigate disagreements with sponsor classification. </a:t>
            </a:r>
            <a:endParaRPr lang="en-US" sz="1800" b="1" baseline="0" dirty="0">
              <a:latin typeface="Arial Narrow" panose="020B0606020202030204" pitchFamily="34" charset="0"/>
            </a:endParaRPr>
          </a:p>
        </p:txBody>
      </p:sp>
    </p:spTree>
    <p:extLst>
      <p:ext uri="{BB962C8B-B14F-4D97-AF65-F5344CB8AC3E}">
        <p14:creationId xmlns:p14="http://schemas.microsoft.com/office/powerpoint/2010/main" val="12955370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600" y="143846"/>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Overview of Uniform Guidance &amp; Institutional Impact</a:t>
            </a:r>
            <a:endParaRPr lang="en-US" baseline="0" dirty="0"/>
          </a:p>
        </p:txBody>
      </p:sp>
      <p:sp>
        <p:nvSpPr>
          <p:cNvPr id="6" name="Rectangle 5"/>
          <p:cNvSpPr/>
          <p:nvPr/>
        </p:nvSpPr>
        <p:spPr>
          <a:xfrm>
            <a:off x="388941" y="694323"/>
            <a:ext cx="3601948" cy="338554"/>
          </a:xfrm>
          <a:prstGeom prst="rect">
            <a:avLst/>
          </a:prstGeom>
        </p:spPr>
        <p:txBody>
          <a:bodyPr wrap="none">
            <a:spAutoFit/>
          </a:bodyPr>
          <a:lstStyle/>
          <a:p>
            <a:pPr lvl="0" fontAlgn="auto">
              <a:spcBef>
                <a:spcPct val="20000"/>
              </a:spcBef>
              <a:spcAft>
                <a:spcPts val="0"/>
              </a:spcAft>
            </a:pPr>
            <a:r>
              <a:rPr lang="en-US" sz="1600" cap="all" baseline="0" dirty="0" smtClean="0">
                <a:latin typeface="Arial Narrow" panose="020B0606020202030204" pitchFamily="34" charset="0"/>
                <a:ea typeface="+mn-ea"/>
              </a:rPr>
              <a:t>Cost principles - Time &amp; Effort (T&amp;E)</a:t>
            </a:r>
            <a:endParaRPr lang="en-US" sz="1600" cap="all" baseline="0" dirty="0">
              <a:latin typeface="Arial Narrow" panose="020B0606020202030204" pitchFamily="34" charset="0"/>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1998101108"/>
              </p:ext>
            </p:extLst>
          </p:nvPr>
        </p:nvGraphicFramePr>
        <p:xfrm>
          <a:off x="439756" y="2070100"/>
          <a:ext cx="8189894" cy="3763108"/>
        </p:xfrm>
        <a:graphic>
          <a:graphicData uri="http://schemas.openxmlformats.org/drawingml/2006/table">
            <a:tbl>
              <a:tblPr firstRow="1" bandRow="1">
                <a:tableStyleId>{5C22544A-7EE6-4342-B048-85BDC9FD1C3A}</a:tableStyleId>
              </a:tblPr>
              <a:tblGrid>
                <a:gridCol w="4221144"/>
                <a:gridCol w="3968750"/>
              </a:tblGrid>
              <a:tr h="0">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Final OMB Uniform Guidance</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Institutional Impact and Implications</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3519268">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Non-Federal entities are required to </a:t>
                      </a:r>
                      <a:r>
                        <a:rPr lang="en-US" sz="1600" b="1" baseline="0" dirty="0" smtClean="0">
                          <a:effectLst/>
                          <a:latin typeface="Arial Narrow" panose="020B0606020202030204" pitchFamily="34" charset="0"/>
                          <a:ea typeface="Calibri"/>
                          <a:cs typeface="Times New Roman"/>
                        </a:rPr>
                        <a:t>maintain high standards for internal controls over salaries and wages</a:t>
                      </a:r>
                      <a:r>
                        <a:rPr lang="en-US" sz="1600" baseline="0" dirty="0" smtClean="0">
                          <a:effectLst/>
                          <a:latin typeface="Arial Narrow" panose="020B0606020202030204" pitchFamily="34" charset="0"/>
                          <a:ea typeface="Calibri"/>
                          <a:cs typeface="Times New Roman"/>
                        </a:rPr>
                        <a:t> but are provided additional flexibility on how to implement processes to meet those standards.  </a:t>
                      </a:r>
                    </a:p>
                    <a:p>
                      <a:pPr marL="285750" marR="0" lvl="0" indent="-285750">
                        <a:lnSpc>
                          <a:spcPct val="100000"/>
                        </a:lnSpc>
                        <a:spcBef>
                          <a:spcPts val="0"/>
                        </a:spcBef>
                        <a:spcAft>
                          <a:spcPts val="800"/>
                        </a:spcAft>
                        <a:buFont typeface="Arial" panose="020B0604020202020204" pitchFamily="34" charset="0"/>
                        <a:buChar char="•"/>
                      </a:pPr>
                      <a:r>
                        <a:rPr lang="en-US" sz="1600" b="1" baseline="0" dirty="0" smtClean="0">
                          <a:effectLst/>
                          <a:latin typeface="Arial Narrow" panose="020B0606020202030204" pitchFamily="34" charset="0"/>
                          <a:ea typeface="Calibri"/>
                          <a:cs typeface="Times New Roman"/>
                        </a:rPr>
                        <a:t>Reporting requirements are consolidated across entities </a:t>
                      </a:r>
                      <a:r>
                        <a:rPr lang="en-US" sz="1600" baseline="0" dirty="0" smtClean="0">
                          <a:effectLst/>
                          <a:latin typeface="Arial Narrow" panose="020B0606020202030204" pitchFamily="34" charset="0"/>
                          <a:ea typeface="Calibri"/>
                          <a:cs typeface="Times New Roman"/>
                        </a:rPr>
                        <a:t>and specific methodologies for IHEs are eliminated. </a:t>
                      </a:r>
                    </a:p>
                    <a:p>
                      <a:pPr marL="285750" marR="0" lvl="0" indent="-285750">
                        <a:lnSpc>
                          <a:spcPct val="100000"/>
                        </a:lnSpc>
                        <a:spcBef>
                          <a:spcPts val="0"/>
                        </a:spcBef>
                        <a:spcAft>
                          <a:spcPts val="800"/>
                        </a:spcAft>
                        <a:buFont typeface="Arial" panose="020B0604020202020204" pitchFamily="34" charset="0"/>
                        <a:buChar char="•"/>
                      </a:pPr>
                      <a:r>
                        <a:rPr lang="en-US" sz="1600" b="1" baseline="0" dirty="0" smtClean="0">
                          <a:effectLst/>
                          <a:latin typeface="Arial Narrow" panose="020B0606020202030204" pitchFamily="34" charset="0"/>
                          <a:ea typeface="Calibri"/>
                          <a:cs typeface="Times New Roman"/>
                        </a:rPr>
                        <a:t>Different allowable and unallowable compensation activities are defined </a:t>
                      </a:r>
                      <a:r>
                        <a:rPr lang="en-US" sz="1600" baseline="0" dirty="0" smtClean="0">
                          <a:effectLst/>
                          <a:latin typeface="Arial Narrow" panose="020B0606020202030204" pitchFamily="34" charset="0"/>
                          <a:ea typeface="Calibri"/>
                          <a:cs typeface="Times New Roman"/>
                        </a:rPr>
                        <a:t>and include special considerations for different types of non-Federal entities.</a:t>
                      </a:r>
                    </a:p>
                  </a:txBody>
                  <a:tcPr marL="68580" marR="68580" marT="0" marB="0"/>
                </a:tc>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The </a:t>
                      </a:r>
                      <a:r>
                        <a:rPr lang="en-US" sz="1600" b="1" baseline="0" dirty="0" smtClean="0">
                          <a:effectLst/>
                          <a:latin typeface="Arial Narrow" panose="020B0606020202030204" pitchFamily="34" charset="0"/>
                          <a:ea typeface="Calibri"/>
                          <a:cs typeface="Times New Roman"/>
                        </a:rPr>
                        <a:t>general principles of time and effort still apply, but all institution types have the ability to implement independent practices </a:t>
                      </a:r>
                      <a:r>
                        <a:rPr lang="en-US" sz="1600" baseline="0" dirty="0" smtClean="0">
                          <a:effectLst/>
                          <a:latin typeface="Arial Narrow" panose="020B0606020202030204" pitchFamily="34" charset="0"/>
                          <a:ea typeface="Calibri"/>
                          <a:cs typeface="Times New Roman"/>
                        </a:rPr>
                        <a:t>for verifying payroll as long as they follow the Federal guidelines. </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The </a:t>
                      </a:r>
                      <a:r>
                        <a:rPr lang="en-US" sz="1600" b="1" baseline="0" dirty="0" smtClean="0">
                          <a:effectLst/>
                          <a:latin typeface="Arial Narrow" panose="020B0606020202030204" pitchFamily="34" charset="0"/>
                          <a:ea typeface="Calibri"/>
                          <a:cs typeface="Times New Roman"/>
                        </a:rPr>
                        <a:t>complex language and example methods have been eliminated</a:t>
                      </a:r>
                      <a:r>
                        <a:rPr lang="en-US" sz="1600" baseline="0" dirty="0" smtClean="0">
                          <a:effectLst/>
                          <a:latin typeface="Arial Narrow" panose="020B0606020202030204" pitchFamily="34" charset="0"/>
                          <a:ea typeface="Calibri"/>
                          <a:cs typeface="Times New Roman"/>
                        </a:rPr>
                        <a:t>.</a:t>
                      </a:r>
                      <a:endParaRPr lang="en-US" sz="1600" baseline="0" dirty="0">
                        <a:effectLst/>
                        <a:latin typeface="Arial Narrow" panose="020B0606020202030204" pitchFamily="34" charset="0"/>
                        <a:ea typeface="Calibri"/>
                        <a:cs typeface="Times New Roman"/>
                      </a:endParaRPr>
                    </a:p>
                  </a:txBody>
                  <a:tcPr marL="68580" marR="68580" marT="0" marB="0"/>
                </a:tc>
              </a:tr>
            </a:tbl>
          </a:graphicData>
        </a:graphic>
      </p:graphicFrame>
      <p:sp>
        <p:nvSpPr>
          <p:cNvPr id="9" name="TextBox 8"/>
          <p:cNvSpPr txBox="1"/>
          <p:nvPr/>
        </p:nvSpPr>
        <p:spPr>
          <a:xfrm>
            <a:off x="450754" y="1344726"/>
            <a:ext cx="8204295" cy="646331"/>
          </a:xfrm>
          <a:prstGeom prst="rect">
            <a:avLst/>
          </a:prstGeom>
          <a:noFill/>
          <a:ln w="25400">
            <a:solidFill>
              <a:schemeClr val="accent1"/>
            </a:solidFill>
          </a:ln>
        </p:spPr>
        <p:txBody>
          <a:bodyPr wrap="square" rtlCol="0">
            <a:spAutoFit/>
          </a:bodyPr>
          <a:lstStyle/>
          <a:p>
            <a:pPr algn="ctr"/>
            <a:r>
              <a:rPr lang="en-US" sz="1800" b="1" baseline="0" dirty="0" smtClean="0">
                <a:latin typeface="Arial Narrow" panose="020B0606020202030204" pitchFamily="34" charset="0"/>
              </a:rPr>
              <a:t>As long as institutions comply with general principles of T&amp;E, they can apply unique practices of maintenance, which will lessen the administrative burden. </a:t>
            </a:r>
            <a:endParaRPr lang="en-US" sz="1800" b="1" baseline="0" dirty="0">
              <a:latin typeface="Arial Narrow" panose="020B0606020202030204" pitchFamily="34" charset="0"/>
            </a:endParaRPr>
          </a:p>
        </p:txBody>
      </p:sp>
    </p:spTree>
    <p:extLst>
      <p:ext uri="{BB962C8B-B14F-4D97-AF65-F5344CB8AC3E}">
        <p14:creationId xmlns:p14="http://schemas.microsoft.com/office/powerpoint/2010/main" val="2427187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600" y="102902"/>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Overview of Uniform Guidance &amp; Institutional Impact</a:t>
            </a:r>
            <a:endParaRPr lang="en-US" baseline="0" dirty="0"/>
          </a:p>
        </p:txBody>
      </p:sp>
      <p:sp>
        <p:nvSpPr>
          <p:cNvPr id="6" name="Rectangle 5"/>
          <p:cNvSpPr/>
          <p:nvPr/>
        </p:nvSpPr>
        <p:spPr>
          <a:xfrm>
            <a:off x="388942" y="694323"/>
            <a:ext cx="3164969" cy="338554"/>
          </a:xfrm>
          <a:prstGeom prst="rect">
            <a:avLst/>
          </a:prstGeom>
        </p:spPr>
        <p:txBody>
          <a:bodyPr wrap="none">
            <a:spAutoFit/>
          </a:bodyPr>
          <a:lstStyle/>
          <a:p>
            <a:pPr lvl="0" fontAlgn="auto">
              <a:spcBef>
                <a:spcPct val="20000"/>
              </a:spcBef>
              <a:spcAft>
                <a:spcPts val="0"/>
              </a:spcAft>
            </a:pPr>
            <a:r>
              <a:rPr lang="en-US" sz="1600" cap="all" baseline="0" dirty="0" smtClean="0">
                <a:latin typeface="Arial Narrow" panose="020B0606020202030204" pitchFamily="34" charset="0"/>
                <a:ea typeface="+mn-ea"/>
              </a:rPr>
              <a:t>Cost principles - procurement</a:t>
            </a:r>
            <a:endParaRPr lang="en-US" sz="1600" cap="all" baseline="0" dirty="0">
              <a:latin typeface="Arial Narrow" panose="020B0606020202030204" pitchFamily="34" charset="0"/>
              <a:ea typeface="+mn-ea"/>
            </a:endParaRPr>
          </a:p>
        </p:txBody>
      </p:sp>
      <p:graphicFrame>
        <p:nvGraphicFramePr>
          <p:cNvPr id="8" name="Table 7"/>
          <p:cNvGraphicFramePr>
            <a:graphicFrameLocks noGrp="1"/>
          </p:cNvGraphicFramePr>
          <p:nvPr>
            <p:extLst/>
          </p:nvPr>
        </p:nvGraphicFramePr>
        <p:xfrm>
          <a:off x="450755" y="1663506"/>
          <a:ext cx="8189894" cy="4462120"/>
        </p:xfrm>
        <a:graphic>
          <a:graphicData uri="http://schemas.openxmlformats.org/drawingml/2006/table">
            <a:tbl>
              <a:tblPr firstRow="1" bandRow="1">
                <a:tableStyleId>{5C22544A-7EE6-4342-B048-85BDC9FD1C3A}</a:tableStyleId>
              </a:tblPr>
              <a:tblGrid>
                <a:gridCol w="4094947"/>
                <a:gridCol w="4094947"/>
              </a:tblGrid>
              <a:tr h="304527">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Final OMB Uniform Guidance</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Institutional Impact and Implications</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4157593">
                <a:tc>
                  <a:txBody>
                    <a:bodyPr/>
                    <a:lstStyle/>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en-US" sz="1600" b="1" baseline="0" dirty="0" smtClean="0">
                          <a:effectLst/>
                          <a:latin typeface="Arial Narrow" panose="020B0606020202030204" pitchFamily="34" charset="0"/>
                          <a:ea typeface="Calibri"/>
                          <a:cs typeface="Times New Roman"/>
                        </a:rPr>
                        <a:t>Procurement method requirements are outlined.</a:t>
                      </a:r>
                    </a:p>
                    <a:p>
                      <a:pPr marL="285750" marR="0" lvl="0" indent="-285750">
                        <a:lnSpc>
                          <a:spcPct val="100000"/>
                        </a:lnSpc>
                        <a:spcBef>
                          <a:spcPts val="0"/>
                        </a:spcBef>
                        <a:spcAft>
                          <a:spcPts val="800"/>
                        </a:spcAft>
                        <a:buFont typeface="Arial" panose="020B0604020202020204" pitchFamily="34" charset="0"/>
                        <a:buChar char="•"/>
                      </a:pPr>
                      <a:r>
                        <a:rPr lang="en-US" sz="1600" b="1" baseline="0" dirty="0" smtClean="0">
                          <a:effectLst/>
                          <a:latin typeface="Arial Narrow" panose="020B0606020202030204" pitchFamily="34" charset="0"/>
                          <a:ea typeface="Calibri"/>
                          <a:cs typeface="Times New Roman"/>
                        </a:rPr>
                        <a:t>The threshold for small purchase procedures is raised to $150,000 </a:t>
                      </a:r>
                      <a:r>
                        <a:rPr lang="en-US" sz="1600" baseline="0" dirty="0" smtClean="0">
                          <a:effectLst/>
                          <a:latin typeface="Arial Narrow" panose="020B0606020202030204" pitchFamily="34" charset="0"/>
                          <a:ea typeface="Calibri"/>
                          <a:cs typeface="Times New Roman"/>
                        </a:rPr>
                        <a:t>to be consistent with the simplified acquisition threshold in the Federal Acquisition Regulation (FAR).</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Non-Federal entities are required to </a:t>
                      </a:r>
                      <a:r>
                        <a:rPr lang="en-US" sz="1600" b="1" baseline="0" dirty="0" smtClean="0">
                          <a:effectLst/>
                          <a:latin typeface="Arial Narrow" panose="020B0606020202030204" pitchFamily="34" charset="0"/>
                          <a:ea typeface="Calibri"/>
                          <a:cs typeface="Times New Roman"/>
                        </a:rPr>
                        <a:t>avoid duplicative purchases </a:t>
                      </a:r>
                      <a:r>
                        <a:rPr lang="en-US" sz="1600" baseline="0" dirty="0" smtClean="0">
                          <a:effectLst/>
                          <a:latin typeface="Arial Narrow" panose="020B0606020202030204" pitchFamily="34" charset="0"/>
                          <a:ea typeface="Calibri"/>
                          <a:cs typeface="Times New Roman"/>
                        </a:rPr>
                        <a:t>and encouraged to enter into agreements for shared goods and services.</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All A-110 language on procurement is replaced by A-102 section .36.</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Minor clarification to language requires non-Federal entities to </a:t>
                      </a:r>
                      <a:r>
                        <a:rPr lang="en-US" sz="1600" b="1" baseline="0" dirty="0" smtClean="0">
                          <a:effectLst/>
                          <a:latin typeface="Arial Narrow" panose="020B0606020202030204" pitchFamily="34" charset="0"/>
                          <a:ea typeface="Calibri"/>
                          <a:cs typeface="Times New Roman"/>
                        </a:rPr>
                        <a:t>maintain “oversight” rather than a “system” that ensures contractor performance.</a:t>
                      </a:r>
                    </a:p>
                  </a:txBody>
                  <a:tcPr marL="68580" marR="68580" marT="0" marB="0"/>
                </a:tc>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The cost or price analysis threshold, set in accordance with the simplified acquisition threshold, will streamline institutional procurement processes.</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However, other actions </a:t>
                      </a:r>
                      <a:r>
                        <a:rPr lang="en-US" sz="1600" b="1" baseline="0" dirty="0" smtClean="0">
                          <a:effectLst/>
                          <a:latin typeface="Arial Narrow" panose="020B0606020202030204" pitchFamily="34" charset="0"/>
                          <a:ea typeface="Calibri"/>
                          <a:cs typeface="Times New Roman"/>
                        </a:rPr>
                        <a:t>will require additional administration in procurement areas</a:t>
                      </a:r>
                      <a:r>
                        <a:rPr lang="en-US" sz="1600" baseline="0" dirty="0" smtClean="0">
                          <a:effectLst/>
                          <a:latin typeface="Arial Narrow" panose="020B0606020202030204" pitchFamily="34" charset="0"/>
                          <a:ea typeface="Calibri"/>
                          <a:cs typeface="Times New Roman"/>
                        </a:rPr>
                        <a:t>, such as inter-entity agreements for shared services.</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Institutional P-Card policies, especially for purchases over $3,000 may be in conflict with Federal requirements.</a:t>
                      </a:r>
                      <a:endParaRPr lang="en-US" sz="1600" baseline="0" dirty="0">
                        <a:effectLst/>
                        <a:latin typeface="Arial Narrow" panose="020B0606020202030204" pitchFamily="34" charset="0"/>
                        <a:ea typeface="Calibri"/>
                        <a:cs typeface="Times New Roman"/>
                      </a:endParaRPr>
                    </a:p>
                  </a:txBody>
                  <a:tcPr marL="68580" marR="68580" marT="0" marB="0"/>
                </a:tc>
              </a:tr>
            </a:tbl>
          </a:graphicData>
        </a:graphic>
      </p:graphicFrame>
      <p:sp>
        <p:nvSpPr>
          <p:cNvPr id="9" name="TextBox 8"/>
          <p:cNvSpPr txBox="1"/>
          <p:nvPr/>
        </p:nvSpPr>
        <p:spPr>
          <a:xfrm>
            <a:off x="450755" y="1017175"/>
            <a:ext cx="8204295" cy="646331"/>
          </a:xfrm>
          <a:prstGeom prst="rect">
            <a:avLst/>
          </a:prstGeom>
          <a:noFill/>
          <a:ln w="28575">
            <a:solidFill>
              <a:schemeClr val="accent1"/>
            </a:solidFill>
          </a:ln>
        </p:spPr>
        <p:txBody>
          <a:bodyPr wrap="square" rtlCol="0">
            <a:spAutoFit/>
          </a:bodyPr>
          <a:lstStyle/>
          <a:p>
            <a:pPr algn="ctr"/>
            <a:r>
              <a:rPr lang="en-US" sz="1800" b="1" baseline="0" dirty="0" smtClean="0">
                <a:latin typeface="Arial Narrow" panose="020B0606020202030204" pitchFamily="34" charset="0"/>
              </a:rPr>
              <a:t>Institutions will have additional procurement standards such as required competition and equipment screening requirements. </a:t>
            </a:r>
            <a:endParaRPr lang="en-US" sz="1800" b="1" baseline="0" dirty="0">
              <a:latin typeface="Arial Narrow" panose="020B0606020202030204" pitchFamily="34" charset="0"/>
            </a:endParaRPr>
          </a:p>
        </p:txBody>
      </p:sp>
      <p:sp>
        <p:nvSpPr>
          <p:cNvPr id="2" name="Explosion 1 1"/>
          <p:cNvSpPr/>
          <p:nvPr/>
        </p:nvSpPr>
        <p:spPr bwMode="auto">
          <a:xfrm>
            <a:off x="4443984" y="4416552"/>
            <a:ext cx="4700016" cy="1682496"/>
          </a:xfrm>
          <a:prstGeom prst="irregularSeal1">
            <a:avLst/>
          </a:prstGeom>
          <a:solidFill>
            <a:srgbClr val="FFCC00"/>
          </a:solidFill>
          <a:ln w="6350" cap="flat" cmpd="sng" algn="ctr">
            <a:solidFill>
              <a:schemeClr val="bg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TCNJ will continue to follow its existing</a:t>
            </a:r>
            <a:r>
              <a:rPr kumimoji="0" lang="en-US" sz="1400" b="0" i="0" u="none" strike="noStrike" cap="none" normalizeH="0" dirty="0" smtClean="0">
                <a:ln>
                  <a:noFill/>
                </a:ln>
                <a:solidFill>
                  <a:schemeClr val="tx1"/>
                </a:solidFill>
                <a:effectLst/>
                <a:latin typeface="Arial" charset="0"/>
              </a:rPr>
              <a:t> procurement policies which comply with the new Federal requirements.</a:t>
            </a:r>
            <a:endParaRPr kumimoji="0" lang="en-US" sz="14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532777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55600" y="89254"/>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dirty="0"/>
              <a:t>Overview of Uniform Guidance &amp; Institutional Impact</a:t>
            </a:r>
          </a:p>
        </p:txBody>
      </p:sp>
      <p:sp>
        <p:nvSpPr>
          <p:cNvPr id="10" name="Rectangle 9"/>
          <p:cNvSpPr/>
          <p:nvPr/>
        </p:nvSpPr>
        <p:spPr>
          <a:xfrm>
            <a:off x="388941" y="694323"/>
            <a:ext cx="4535152" cy="338554"/>
          </a:xfrm>
          <a:prstGeom prst="rect">
            <a:avLst/>
          </a:prstGeom>
        </p:spPr>
        <p:txBody>
          <a:bodyPr wrap="none">
            <a:spAutoFit/>
          </a:bodyPr>
          <a:lstStyle/>
          <a:p>
            <a:r>
              <a:rPr lang="en-US" sz="1600" baseline="0" dirty="0" smtClean="0">
                <a:latin typeface="Arial Narrow" panose="020B0606020202030204" pitchFamily="34" charset="0"/>
              </a:rPr>
              <a:t>EFFECTIVE DATES – EXISTING AWARDS &amp; GUIDANCE</a:t>
            </a:r>
            <a:endParaRPr lang="en-US" sz="1600" baseline="0" dirty="0">
              <a:latin typeface="Arial Narrow" panose="020B0606020202030204" pitchFamily="34" charset="0"/>
            </a:endParaRPr>
          </a:p>
        </p:txBody>
      </p:sp>
      <p:graphicFrame>
        <p:nvGraphicFramePr>
          <p:cNvPr id="3" name="Diagram 2"/>
          <p:cNvGraphicFramePr/>
          <p:nvPr>
            <p:extLst>
              <p:ext uri="{D42A27DB-BD31-4B8C-83A1-F6EECF244321}">
                <p14:modId xmlns:p14="http://schemas.microsoft.com/office/powerpoint/2010/main" val="3234744301"/>
              </p:ext>
            </p:extLst>
          </p:nvPr>
        </p:nvGraphicFramePr>
        <p:xfrm>
          <a:off x="438150" y="1363663"/>
          <a:ext cx="8216900" cy="4845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p:cNvGraphicFramePr/>
          <p:nvPr>
            <p:extLst>
              <p:ext uri="{D42A27DB-BD31-4B8C-83A1-F6EECF244321}">
                <p14:modId xmlns:p14="http://schemas.microsoft.com/office/powerpoint/2010/main" val="1510415738"/>
              </p:ext>
            </p:extLst>
          </p:nvPr>
        </p:nvGraphicFramePr>
        <p:xfrm>
          <a:off x="927100" y="1201003"/>
          <a:ext cx="7327900" cy="48314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64224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600" y="21014"/>
            <a:ext cx="8229600" cy="715962"/>
          </a:xfrm>
          <a:prstGeom prst="rect">
            <a:avLst/>
          </a:prstGeom>
        </p:spPr>
        <p:txBody>
          <a:bodyPr>
            <a:noAutofit/>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t>Overview of Uniform Guidance &amp; Institutional Impact</a:t>
            </a:r>
            <a:endParaRPr lang="en-US" baseline="0" dirty="0"/>
          </a:p>
        </p:txBody>
      </p:sp>
      <p:sp>
        <p:nvSpPr>
          <p:cNvPr id="6" name="Rectangle 5"/>
          <p:cNvSpPr/>
          <p:nvPr/>
        </p:nvSpPr>
        <p:spPr>
          <a:xfrm>
            <a:off x="388941" y="694323"/>
            <a:ext cx="4135812" cy="338554"/>
          </a:xfrm>
          <a:prstGeom prst="rect">
            <a:avLst/>
          </a:prstGeom>
        </p:spPr>
        <p:txBody>
          <a:bodyPr wrap="none">
            <a:spAutoFit/>
          </a:bodyPr>
          <a:lstStyle/>
          <a:p>
            <a:pPr lvl="0" fontAlgn="auto">
              <a:spcBef>
                <a:spcPct val="20000"/>
              </a:spcBef>
              <a:spcAft>
                <a:spcPts val="0"/>
              </a:spcAft>
            </a:pPr>
            <a:r>
              <a:rPr lang="en-US" sz="1600" cap="all" baseline="0" dirty="0" smtClean="0">
                <a:latin typeface="Arial Narrow" panose="020B0606020202030204" pitchFamily="34" charset="0"/>
                <a:ea typeface="+mn-ea"/>
              </a:rPr>
              <a:t>Post-award requirements - Cost sharing</a:t>
            </a:r>
            <a:endParaRPr lang="en-US" sz="1600" cap="all" baseline="0" dirty="0">
              <a:latin typeface="Arial Narrow" panose="020B0606020202030204" pitchFamily="34" charset="0"/>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278108426"/>
              </p:ext>
            </p:extLst>
          </p:nvPr>
        </p:nvGraphicFramePr>
        <p:xfrm>
          <a:off x="450753" y="2082800"/>
          <a:ext cx="8204296" cy="2941960"/>
        </p:xfrm>
        <a:graphic>
          <a:graphicData uri="http://schemas.openxmlformats.org/drawingml/2006/table">
            <a:tbl>
              <a:tblPr firstRow="1" bandRow="1">
                <a:tableStyleId>{5C22544A-7EE6-4342-B048-85BDC9FD1C3A}</a:tableStyleId>
              </a:tblPr>
              <a:tblGrid>
                <a:gridCol w="4102148"/>
                <a:gridCol w="4102148"/>
              </a:tblGrid>
              <a:tr h="261508">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Final OMB Uniform Guidance</a:t>
                      </a:r>
                      <a:endParaRPr lang="en-US" sz="1600"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600" b="1" cap="small" dirty="0">
                          <a:solidFill>
                            <a:schemeClr val="bg1"/>
                          </a:solidFill>
                          <a:effectLst/>
                          <a:latin typeface="Arial Narrow"/>
                          <a:ea typeface="Times New Roman"/>
                          <a:cs typeface="Arial"/>
                        </a:rPr>
                        <a:t>Institutional Impact and Implications</a:t>
                      </a:r>
                      <a:endParaRPr lang="en-US" sz="1600" dirty="0">
                        <a:solidFill>
                          <a:schemeClr val="bg1"/>
                        </a:solidFill>
                        <a:effectLst/>
                        <a:latin typeface="Times New Roman"/>
                        <a:ea typeface="Times New Roman"/>
                      </a:endParaRPr>
                    </a:p>
                  </a:txBody>
                  <a:tcPr marL="68580" marR="68580" marT="0" marB="0" anchor="ctr">
                    <a:solidFill>
                      <a:schemeClr val="accent2"/>
                    </a:solidFill>
                  </a:tcPr>
                </a:tc>
              </a:tr>
              <a:tr h="2680452">
                <a:tc>
                  <a:txBody>
                    <a:bodyPr/>
                    <a:lstStyle/>
                    <a:p>
                      <a:pPr marL="28575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en-US" sz="1600" baseline="0" dirty="0" smtClean="0">
                          <a:effectLst/>
                          <a:latin typeface="Arial Narrow" panose="020B0606020202030204" pitchFamily="34" charset="0"/>
                          <a:ea typeface="Calibri"/>
                          <a:cs typeface="Times New Roman"/>
                        </a:rPr>
                        <a:t>Cost sharing can </a:t>
                      </a:r>
                      <a:r>
                        <a:rPr lang="en-US" sz="1600" b="1" baseline="0" dirty="0" smtClean="0">
                          <a:effectLst/>
                          <a:latin typeface="Arial Narrow" panose="020B0606020202030204" pitchFamily="34" charset="0"/>
                          <a:ea typeface="Calibri"/>
                          <a:cs typeface="Times New Roman"/>
                        </a:rPr>
                        <a:t>only be required when clearly defined </a:t>
                      </a:r>
                      <a:r>
                        <a:rPr lang="en-US" sz="1600" baseline="0" dirty="0" smtClean="0">
                          <a:effectLst/>
                          <a:latin typeface="Arial Narrow" panose="020B0606020202030204" pitchFamily="34" charset="0"/>
                          <a:ea typeface="Calibri"/>
                          <a:cs typeface="Times New Roman"/>
                        </a:rPr>
                        <a:t>in the funding opportunity notice. </a:t>
                      </a:r>
                    </a:p>
                    <a:p>
                      <a:pPr marL="285750" marR="0" lvl="0" indent="-285750">
                        <a:lnSpc>
                          <a:spcPct val="100000"/>
                        </a:lnSpc>
                        <a:spcBef>
                          <a:spcPts val="0"/>
                        </a:spcBef>
                        <a:spcAft>
                          <a:spcPts val="800"/>
                        </a:spcAft>
                        <a:buFont typeface="Arial" panose="020B0604020202020204" pitchFamily="34" charset="0"/>
                        <a:buChar char="•"/>
                      </a:pPr>
                      <a:r>
                        <a:rPr lang="en-US" sz="1600" b="1" baseline="0" dirty="0" smtClean="0">
                          <a:effectLst/>
                          <a:latin typeface="Arial Narrow" panose="020B0606020202030204" pitchFamily="34" charset="0"/>
                          <a:ea typeface="Calibri"/>
                          <a:cs typeface="Times New Roman"/>
                        </a:rPr>
                        <a:t>Voluntary committed cost sharing should not be used as a factor in the review of applications</a:t>
                      </a:r>
                      <a:r>
                        <a:rPr lang="en-US" sz="1600" baseline="0" dirty="0" smtClean="0">
                          <a:effectLst/>
                          <a:latin typeface="Arial Narrow" panose="020B0606020202030204" pitchFamily="34" charset="0"/>
                          <a:ea typeface="Calibri"/>
                          <a:cs typeface="Times New Roman"/>
                        </a:rPr>
                        <a:t>. </a:t>
                      </a:r>
                    </a:p>
                    <a:p>
                      <a:pPr marL="285750" marR="0" lvl="0" indent="-285750">
                        <a:lnSpc>
                          <a:spcPct val="100000"/>
                        </a:lnSpc>
                        <a:spcBef>
                          <a:spcPts val="0"/>
                        </a:spcBef>
                        <a:spcAft>
                          <a:spcPts val="800"/>
                        </a:spcAft>
                        <a:buFont typeface="Arial" panose="020B0604020202020204" pitchFamily="34" charset="0"/>
                        <a:buChar char="•"/>
                      </a:pPr>
                      <a:r>
                        <a:rPr lang="en-US" sz="1600" b="1" baseline="0" dirty="0" smtClean="0">
                          <a:effectLst/>
                          <a:latin typeface="Arial Narrow" panose="020B0606020202030204" pitchFamily="34" charset="0"/>
                          <a:ea typeface="Calibri"/>
                          <a:cs typeface="Times New Roman"/>
                        </a:rPr>
                        <a:t>Voluntary committed cost sharing is prohibited </a:t>
                      </a:r>
                      <a:r>
                        <a:rPr lang="en-US" sz="1600" baseline="0" dirty="0" smtClean="0">
                          <a:effectLst/>
                          <a:latin typeface="Arial Narrow" panose="020B0606020202030204" pitchFamily="34" charset="0"/>
                          <a:ea typeface="Calibri"/>
                          <a:cs typeface="Times New Roman"/>
                        </a:rPr>
                        <a:t>for Federal project proposals except where otherwise required by statute.</a:t>
                      </a:r>
                    </a:p>
                    <a:p>
                      <a:pPr marL="285750" marR="0" lvl="0" indent="-285750">
                        <a:lnSpc>
                          <a:spcPct val="100000"/>
                        </a:lnSpc>
                        <a:spcBef>
                          <a:spcPts val="0"/>
                        </a:spcBef>
                        <a:spcAft>
                          <a:spcPts val="800"/>
                        </a:spcAft>
                        <a:buFont typeface="Arial" panose="020B0604020202020204" pitchFamily="34" charset="0"/>
                        <a:buChar char="•"/>
                      </a:pPr>
                      <a:endParaRPr lang="en-US" sz="1600" baseline="0" dirty="0">
                        <a:effectLst/>
                        <a:latin typeface="Arial Narrow" panose="020B0606020202030204" pitchFamily="34" charset="0"/>
                        <a:ea typeface="Calibri"/>
                        <a:cs typeface="Times New Roman"/>
                      </a:endParaRPr>
                    </a:p>
                  </a:txBody>
                  <a:tcPr marL="68580" marR="68580" marT="0" marB="0"/>
                </a:tc>
                <a:tc>
                  <a:txBody>
                    <a:bodyPr/>
                    <a:lstStyle/>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Federally required institutional cost share will be limited.</a:t>
                      </a:r>
                    </a:p>
                    <a:p>
                      <a:pPr marL="285750" marR="0" lvl="0" indent="-285750">
                        <a:lnSpc>
                          <a:spcPct val="100000"/>
                        </a:lnSpc>
                        <a:spcBef>
                          <a:spcPts val="0"/>
                        </a:spcBef>
                        <a:spcAft>
                          <a:spcPts val="800"/>
                        </a:spcAft>
                        <a:buFont typeface="Arial" panose="020B0604020202020204" pitchFamily="34" charset="0"/>
                        <a:buChar char="•"/>
                      </a:pPr>
                      <a:r>
                        <a:rPr lang="en-US" sz="1600" baseline="0" dirty="0" smtClean="0">
                          <a:effectLst/>
                          <a:latin typeface="Arial Narrow" panose="020B0606020202030204" pitchFamily="34" charset="0"/>
                          <a:ea typeface="Calibri"/>
                          <a:cs typeface="Times New Roman"/>
                        </a:rPr>
                        <a:t>Institutions will have additional regulations-based support to discourage voluntary cost share commitments. </a:t>
                      </a:r>
                      <a:endParaRPr lang="en-US" sz="1600" baseline="0" dirty="0">
                        <a:effectLst/>
                        <a:latin typeface="Arial Narrow" panose="020B0606020202030204" pitchFamily="34" charset="0"/>
                        <a:ea typeface="Calibri"/>
                        <a:cs typeface="Times New Roman"/>
                      </a:endParaRPr>
                    </a:p>
                  </a:txBody>
                  <a:tcPr marL="68580" marR="68580" marT="0" marB="0"/>
                </a:tc>
              </a:tr>
            </a:tbl>
          </a:graphicData>
        </a:graphic>
      </p:graphicFrame>
      <p:sp>
        <p:nvSpPr>
          <p:cNvPr id="9" name="TextBox 8"/>
          <p:cNvSpPr txBox="1"/>
          <p:nvPr/>
        </p:nvSpPr>
        <p:spPr>
          <a:xfrm>
            <a:off x="450754" y="1344726"/>
            <a:ext cx="8204295" cy="646331"/>
          </a:xfrm>
          <a:prstGeom prst="rect">
            <a:avLst/>
          </a:prstGeom>
          <a:noFill/>
          <a:ln w="25400">
            <a:solidFill>
              <a:schemeClr val="accent1"/>
            </a:solidFill>
          </a:ln>
        </p:spPr>
        <p:txBody>
          <a:bodyPr wrap="square" rtlCol="0">
            <a:spAutoFit/>
          </a:bodyPr>
          <a:lstStyle/>
          <a:p>
            <a:pPr algn="ctr"/>
            <a:r>
              <a:rPr lang="en-US" sz="1800" b="1" baseline="0" dirty="0" smtClean="0">
                <a:latin typeface="Arial Narrow" panose="020B0606020202030204" pitchFamily="34" charset="0"/>
              </a:rPr>
              <a:t>Establishes positive cost sharing policy, which limits when cost sharing can be required as well as eliminates voluntary cost share as a factor during the review of an application. </a:t>
            </a:r>
            <a:endParaRPr lang="en-US" sz="1800" b="1" baseline="0" dirty="0">
              <a:latin typeface="Arial Narrow" panose="020B0606020202030204" pitchFamily="34" charset="0"/>
            </a:endParaRPr>
          </a:p>
        </p:txBody>
      </p:sp>
    </p:spTree>
    <p:extLst>
      <p:ext uri="{BB962C8B-B14F-4D97-AF65-F5344CB8AC3E}">
        <p14:creationId xmlns:p14="http://schemas.microsoft.com/office/powerpoint/2010/main" val="3952727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ctrTitle"/>
          </p:nvPr>
        </p:nvSpPr>
        <p:spPr>
          <a:xfrm>
            <a:off x="228600" y="2838450"/>
            <a:ext cx="8610600" cy="430213"/>
          </a:xfrm>
        </p:spPr>
        <p:txBody>
          <a:bodyPr/>
          <a:lstStyle/>
          <a:p>
            <a:pPr eaLnBrk="1" hangingPunct="1"/>
            <a:r>
              <a:rPr lang="en-US" dirty="0">
                <a:latin typeface="Garamond" panose="02020404030301010803" pitchFamily="18" charset="0"/>
                <a:ea typeface="MS PGothic"/>
              </a:rPr>
              <a:t>2</a:t>
            </a:r>
            <a:r>
              <a:rPr lang="en-US" dirty="0" smtClean="0">
                <a:latin typeface="Garamond" panose="02020404030301010803" pitchFamily="18" charset="0"/>
                <a:ea typeface="MS PGothic"/>
              </a:rPr>
              <a:t>.	Cost Sharing</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199" y="6279242"/>
            <a:ext cx="1692275" cy="483507"/>
          </a:xfrm>
          <a:prstGeom prst="rect">
            <a:avLst/>
          </a:prstGeom>
        </p:spPr>
      </p:pic>
    </p:spTree>
    <p:custDataLst>
      <p:tags r:id="rId1"/>
    </p:custDataLst>
    <p:extLst>
      <p:ext uri="{BB962C8B-B14F-4D97-AF65-F5344CB8AC3E}">
        <p14:creationId xmlns:p14="http://schemas.microsoft.com/office/powerpoint/2010/main" val="3681117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8"/>
          <p:cNvSpPr>
            <a:spLocks noGrp="1"/>
          </p:cNvSpPr>
          <p:nvPr>
            <p:ph idx="4294967295"/>
          </p:nvPr>
        </p:nvSpPr>
        <p:spPr>
          <a:xfrm>
            <a:off x="365760" y="1076771"/>
            <a:ext cx="8336915" cy="5141150"/>
          </a:xfrm>
          <a:prstGeom prst="rect">
            <a:avLst/>
          </a:prstGeom>
        </p:spPr>
        <p:txBody>
          <a:bodyPr/>
          <a:lstStyle/>
          <a:p>
            <a:pPr marL="0" lvl="1" indent="0">
              <a:buNone/>
            </a:pPr>
            <a:r>
              <a:rPr lang="en-US" sz="2000" b="1" dirty="0" smtClean="0">
                <a:solidFill>
                  <a:schemeClr val="tx1"/>
                </a:solidFill>
                <a:latin typeface="Arial Narrow" panose="020B0606020202030204" pitchFamily="34" charset="0"/>
              </a:rPr>
              <a:t>Definition: </a:t>
            </a:r>
            <a:r>
              <a:rPr lang="en-US" sz="2000" dirty="0" smtClean="0">
                <a:solidFill>
                  <a:schemeClr val="tx1"/>
                </a:solidFill>
                <a:latin typeface="Arial Narrow" panose="020B0606020202030204" pitchFamily="34" charset="0"/>
              </a:rPr>
              <a:t>The portion of project costs not borne by the sponsor.  These costs are either born by the organization or potentially a third party.</a:t>
            </a:r>
          </a:p>
          <a:p>
            <a:pPr marL="457200" indent="-457200">
              <a:spcBef>
                <a:spcPts val="600"/>
              </a:spcBef>
              <a:buFont typeface="Arial" panose="020B0604020202020204" pitchFamily="34" charset="0"/>
              <a:buChar char="•"/>
              <a:tabLst>
                <a:tab pos="228600" algn="l"/>
              </a:tabLst>
            </a:pPr>
            <a:r>
              <a:rPr lang="en-US" sz="1800" dirty="0" smtClean="0">
                <a:solidFill>
                  <a:schemeClr val="tx1"/>
                </a:solidFill>
                <a:latin typeface="Arial Narrow" panose="020B0606020202030204" pitchFamily="34" charset="0"/>
              </a:rPr>
              <a:t>Can </a:t>
            </a:r>
            <a:r>
              <a:rPr lang="en-US" sz="1800" dirty="0">
                <a:solidFill>
                  <a:schemeClr val="tx1"/>
                </a:solidFill>
                <a:latin typeface="Arial Narrow" panose="020B0606020202030204" pitchFamily="34" charset="0"/>
              </a:rPr>
              <a:t>be </a:t>
            </a:r>
            <a:r>
              <a:rPr lang="en-US" sz="1800" dirty="0" smtClean="0">
                <a:solidFill>
                  <a:schemeClr val="tx1"/>
                </a:solidFill>
                <a:latin typeface="Arial Narrow" panose="020B0606020202030204" pitchFamily="34" charset="0"/>
              </a:rPr>
              <a:t>direct </a:t>
            </a:r>
            <a:r>
              <a:rPr lang="en-US" sz="1800" dirty="0">
                <a:solidFill>
                  <a:schemeClr val="tx1"/>
                </a:solidFill>
                <a:latin typeface="Arial Narrow" panose="020B0606020202030204" pitchFamily="34" charset="0"/>
              </a:rPr>
              <a:t>costs or indirect </a:t>
            </a:r>
            <a:r>
              <a:rPr lang="en-US" sz="1800" dirty="0" smtClean="0">
                <a:solidFill>
                  <a:schemeClr val="tx1"/>
                </a:solidFill>
                <a:latin typeface="Arial Narrow" panose="020B0606020202030204" pitchFamily="34" charset="0"/>
              </a:rPr>
              <a:t>costs </a:t>
            </a:r>
            <a:r>
              <a:rPr lang="en-US" sz="1800" dirty="0">
                <a:solidFill>
                  <a:schemeClr val="tx1"/>
                </a:solidFill>
                <a:latin typeface="Arial Narrow" panose="020B0606020202030204" pitchFamily="34" charset="0"/>
              </a:rPr>
              <a:t>(with agency approval)</a:t>
            </a:r>
          </a:p>
          <a:p>
            <a:pPr marL="457200" indent="-457200">
              <a:spcBef>
                <a:spcPts val="600"/>
              </a:spcBef>
              <a:buFont typeface="Arial" panose="020B0604020202020204" pitchFamily="34" charset="0"/>
              <a:buChar char="•"/>
              <a:tabLst>
                <a:tab pos="228600" algn="l"/>
              </a:tabLst>
            </a:pPr>
            <a:r>
              <a:rPr lang="en-US" sz="1800" dirty="0">
                <a:solidFill>
                  <a:schemeClr val="tx1"/>
                </a:solidFill>
                <a:latin typeface="Arial Narrow" panose="020B0606020202030204" pitchFamily="34" charset="0"/>
              </a:rPr>
              <a:t>Must be necessary and reasonable</a:t>
            </a:r>
          </a:p>
          <a:p>
            <a:pPr marL="457200" indent="-457200">
              <a:spcBef>
                <a:spcPts val="600"/>
              </a:spcBef>
              <a:buFont typeface="Arial" panose="020B0604020202020204" pitchFamily="34" charset="0"/>
              <a:buChar char="•"/>
              <a:tabLst>
                <a:tab pos="228600" algn="l"/>
              </a:tabLst>
            </a:pPr>
            <a:r>
              <a:rPr lang="en-US" sz="1800" dirty="0">
                <a:solidFill>
                  <a:schemeClr val="tx1"/>
                </a:solidFill>
                <a:latin typeface="Arial Narrow" panose="020B0606020202030204" pitchFamily="34" charset="0"/>
              </a:rPr>
              <a:t>Must meet criteria for allowable project costs, as outlined in the award </a:t>
            </a:r>
            <a:r>
              <a:rPr lang="en-US" sz="1800" dirty="0" smtClean="0">
                <a:solidFill>
                  <a:schemeClr val="tx1"/>
                </a:solidFill>
                <a:latin typeface="Arial Narrow" panose="020B0606020202030204" pitchFamily="34" charset="0"/>
              </a:rPr>
              <a:t>notice, and must adhere to the Uniform Guidance cost principles (see Allowable </a:t>
            </a:r>
            <a:r>
              <a:rPr lang="en-US" sz="1800" dirty="0">
                <a:latin typeface="Arial Narrow" panose="020B0606020202030204" pitchFamily="34" charset="0"/>
              </a:rPr>
              <a:t>Costs training at http://academicgrants.tcnj.edu/ug-training</a:t>
            </a:r>
            <a:r>
              <a:rPr lang="en-US" sz="1800" dirty="0" smtClean="0">
                <a:latin typeface="Arial Narrow" panose="020B0606020202030204" pitchFamily="34" charset="0"/>
              </a:rPr>
              <a:t>/)</a:t>
            </a:r>
            <a:endParaRPr lang="en-US" sz="1800" dirty="0">
              <a:solidFill>
                <a:schemeClr val="tx1"/>
              </a:solidFill>
              <a:latin typeface="Arial Narrow" panose="020B0606020202030204" pitchFamily="34" charset="0"/>
            </a:endParaRPr>
          </a:p>
          <a:p>
            <a:pPr marL="457200" indent="-457200">
              <a:spcBef>
                <a:spcPts val="600"/>
              </a:spcBef>
              <a:buFont typeface="Arial" panose="020B0604020202020204" pitchFamily="34" charset="0"/>
              <a:buChar char="•"/>
              <a:tabLst>
                <a:tab pos="228600" algn="l"/>
              </a:tabLst>
            </a:pPr>
            <a:r>
              <a:rPr lang="en-US" sz="1800" dirty="0">
                <a:solidFill>
                  <a:schemeClr val="tx1"/>
                </a:solidFill>
                <a:latin typeface="Arial Narrow" panose="020B0606020202030204" pitchFamily="34" charset="0"/>
                <a:cs typeface="Times New Roman" pitchFamily="18" charset="0"/>
              </a:rPr>
              <a:t>Not reimbursed by the sponsor and, therefore, must be supported by </a:t>
            </a:r>
            <a:r>
              <a:rPr lang="en-US" sz="1800" dirty="0" smtClean="0">
                <a:solidFill>
                  <a:schemeClr val="tx1"/>
                </a:solidFill>
                <a:latin typeface="Arial Narrow" panose="020B0606020202030204" pitchFamily="34" charset="0"/>
                <a:cs typeface="Times New Roman" pitchFamily="18" charset="0"/>
              </a:rPr>
              <a:t>internal </a:t>
            </a:r>
            <a:r>
              <a:rPr lang="en-US" sz="1800" dirty="0">
                <a:solidFill>
                  <a:schemeClr val="tx1"/>
                </a:solidFill>
                <a:latin typeface="Arial Narrow" panose="020B0606020202030204" pitchFamily="34" charset="0"/>
                <a:cs typeface="Times New Roman" pitchFamily="18" charset="0"/>
              </a:rPr>
              <a:t>or </a:t>
            </a:r>
            <a:r>
              <a:rPr lang="en-US" sz="1800" dirty="0" smtClean="0">
                <a:solidFill>
                  <a:schemeClr val="tx1"/>
                </a:solidFill>
                <a:latin typeface="Arial Narrow" panose="020B0606020202030204" pitchFamily="34" charset="0"/>
                <a:cs typeface="Times New Roman" pitchFamily="18" charset="0"/>
              </a:rPr>
              <a:t>external funds</a:t>
            </a:r>
            <a:endParaRPr lang="en-US" sz="1800" dirty="0">
              <a:solidFill>
                <a:schemeClr val="tx1"/>
              </a:solidFill>
              <a:latin typeface="Arial Narrow" panose="020B0606020202030204" pitchFamily="34" charset="0"/>
            </a:endParaRPr>
          </a:p>
        </p:txBody>
      </p:sp>
      <p:sp>
        <p:nvSpPr>
          <p:cNvPr id="6" name="Title 3"/>
          <p:cNvSpPr txBox="1">
            <a:spLocks/>
          </p:cNvSpPr>
          <p:nvPr/>
        </p:nvSpPr>
        <p:spPr>
          <a:xfrm>
            <a:off x="365760" y="164593"/>
            <a:ext cx="8412480" cy="599906"/>
          </a:xfrm>
          <a:prstGeom prst="rect">
            <a:avLst/>
          </a:prstGeom>
        </p:spPr>
        <p:txBody>
          <a:bodyPr/>
          <a:lstStyle>
            <a:lvl1pPr algn="l" defTabSz="914400" rtl="0" eaLnBrk="1" latinLnBrk="0" hangingPunct="1">
              <a:spcBef>
                <a:spcPct val="0"/>
              </a:spcBef>
              <a:buNone/>
              <a:defRPr sz="2800" b="1" kern="1200">
                <a:solidFill>
                  <a:schemeClr val="bg1"/>
                </a:solidFill>
                <a:latin typeface="Arial Narrow" pitchFamily="34" charset="0"/>
                <a:ea typeface="+mj-ea"/>
                <a:cs typeface="+mj-cs"/>
              </a:defRPr>
            </a:lvl1pPr>
          </a:lstStyle>
          <a:p>
            <a:pPr fontAlgn="auto">
              <a:spcAft>
                <a:spcPts val="0"/>
              </a:spcAft>
            </a:pPr>
            <a:r>
              <a:rPr lang="en-US" baseline="0" dirty="0" smtClean="0">
                <a:solidFill>
                  <a:prstClr val="white"/>
                </a:solidFill>
              </a:rPr>
              <a:t>Administrative Requirements</a:t>
            </a:r>
            <a:endParaRPr lang="en-US" baseline="0" dirty="0">
              <a:solidFill>
                <a:prstClr val="white"/>
              </a:solidFill>
            </a:endParaRPr>
          </a:p>
        </p:txBody>
      </p:sp>
      <p:sp>
        <p:nvSpPr>
          <p:cNvPr id="9" name="Subtitle 7"/>
          <p:cNvSpPr txBox="1">
            <a:spLocks/>
          </p:cNvSpPr>
          <p:nvPr/>
        </p:nvSpPr>
        <p:spPr>
          <a:xfrm>
            <a:off x="290195" y="669513"/>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1600" cap="all" baseline="0" dirty="0" smtClean="0">
                <a:solidFill>
                  <a:schemeClr val="tx1"/>
                </a:solidFill>
                <a:cs typeface="Arial Narrow"/>
              </a:rPr>
              <a:t>Cost Sharing</a:t>
            </a:r>
            <a:endParaRPr lang="en-US" sz="1600" cap="all" baseline="0" dirty="0">
              <a:solidFill>
                <a:schemeClr val="tx1"/>
              </a:solidFill>
              <a:cs typeface="Arial Narrow"/>
            </a:endParaRPr>
          </a:p>
        </p:txBody>
      </p:sp>
      <p:graphicFrame>
        <p:nvGraphicFramePr>
          <p:cNvPr id="3" name="Diagram 2"/>
          <p:cNvGraphicFramePr/>
          <p:nvPr>
            <p:extLst>
              <p:ext uri="{D42A27DB-BD31-4B8C-83A1-F6EECF244321}">
                <p14:modId xmlns:p14="http://schemas.microsoft.com/office/powerpoint/2010/main" val="4079057338"/>
              </p:ext>
            </p:extLst>
          </p:nvPr>
        </p:nvGraphicFramePr>
        <p:xfrm>
          <a:off x="2228850" y="3671275"/>
          <a:ext cx="4381500" cy="2311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0026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txBox="1">
            <a:spLocks/>
          </p:cNvSpPr>
          <p:nvPr/>
        </p:nvSpPr>
        <p:spPr>
          <a:xfrm>
            <a:off x="365125" y="165100"/>
            <a:ext cx="8410575" cy="509588"/>
          </a:xfrm>
          <a:prstGeom prst="rect">
            <a:avLst/>
          </a:prstGeom>
        </p:spPr>
        <p:txBody>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pPr fontAlgn="auto">
              <a:spcAft>
                <a:spcPts val="0"/>
              </a:spcAft>
              <a:defRPr/>
            </a:pPr>
            <a:r>
              <a:rPr lang="en-US" baseline="0" dirty="0" smtClean="0">
                <a:latin typeface="Arial Narrow" panose="020B0606020202030204" pitchFamily="34" charset="0"/>
              </a:rPr>
              <a:t>Cost Sharing</a:t>
            </a:r>
            <a:endParaRPr lang="en-US" baseline="0" dirty="0">
              <a:latin typeface="Arial Narrow" panose="020B0606020202030204" pitchFamily="34" charset="0"/>
              <a:cs typeface="Arial" pitchFamily="34" charset="0"/>
            </a:endParaRPr>
          </a:p>
        </p:txBody>
      </p:sp>
      <p:sp>
        <p:nvSpPr>
          <p:cNvPr id="12" name="Subtitle 7"/>
          <p:cNvSpPr txBox="1">
            <a:spLocks/>
          </p:cNvSpPr>
          <p:nvPr/>
        </p:nvSpPr>
        <p:spPr>
          <a:xfrm>
            <a:off x="365760" y="676657"/>
            <a:ext cx="8412480" cy="4026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675D53"/>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75D53"/>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75D53"/>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75D53"/>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600" cap="all" baseline="0" dirty="0" smtClean="0">
                <a:solidFill>
                  <a:schemeClr val="tx1"/>
                </a:solidFill>
                <a:latin typeface="Arial Narrow"/>
                <a:cs typeface="Arial Narrow"/>
              </a:rPr>
              <a:t>Cost Share Types</a:t>
            </a:r>
            <a:endParaRPr lang="en-US" sz="1600" cap="all" baseline="0" dirty="0">
              <a:solidFill>
                <a:schemeClr val="tx1"/>
              </a:solidFill>
              <a:latin typeface="Arial Narrow"/>
              <a:cs typeface="Arial Narrow"/>
            </a:endParaRPr>
          </a:p>
        </p:txBody>
      </p:sp>
      <p:grpSp>
        <p:nvGrpSpPr>
          <p:cNvPr id="3" name="Group 2"/>
          <p:cNvGrpSpPr/>
          <p:nvPr/>
        </p:nvGrpSpPr>
        <p:grpSpPr>
          <a:xfrm>
            <a:off x="436495" y="1205196"/>
            <a:ext cx="8263069" cy="3966350"/>
            <a:chOff x="436495" y="1397109"/>
            <a:chExt cx="8263069" cy="3966350"/>
          </a:xfrm>
        </p:grpSpPr>
        <p:sp>
          <p:nvSpPr>
            <p:cNvPr id="4" name="Freeform 3"/>
            <p:cNvSpPr/>
            <p:nvPr/>
          </p:nvSpPr>
          <p:spPr>
            <a:xfrm>
              <a:off x="436496" y="1397109"/>
              <a:ext cx="2463866" cy="609491"/>
            </a:xfrm>
            <a:custGeom>
              <a:avLst/>
              <a:gdLst>
                <a:gd name="connsiteX0" fmla="*/ 0 w 1869472"/>
                <a:gd name="connsiteY0" fmla="*/ 0 h 483631"/>
                <a:gd name="connsiteX1" fmla="*/ 1869472 w 1869472"/>
                <a:gd name="connsiteY1" fmla="*/ 0 h 483631"/>
                <a:gd name="connsiteX2" fmla="*/ 1869472 w 1869472"/>
                <a:gd name="connsiteY2" fmla="*/ 483631 h 483631"/>
                <a:gd name="connsiteX3" fmla="*/ 0 w 1869472"/>
                <a:gd name="connsiteY3" fmla="*/ 483631 h 483631"/>
                <a:gd name="connsiteX4" fmla="*/ 0 w 1869472"/>
                <a:gd name="connsiteY4" fmla="*/ 0 h 483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9472" h="483631">
                  <a:moveTo>
                    <a:pt x="0" y="0"/>
                  </a:moveTo>
                  <a:lnTo>
                    <a:pt x="1869472" y="0"/>
                  </a:lnTo>
                  <a:lnTo>
                    <a:pt x="1869472" y="483631"/>
                  </a:lnTo>
                  <a:lnTo>
                    <a:pt x="0" y="483631"/>
                  </a:lnTo>
                  <a:lnTo>
                    <a:pt x="0" y="0"/>
                  </a:lnTo>
                  <a:close/>
                </a:path>
              </a:pathLst>
            </a:custGeom>
            <a:solidFill>
              <a:schemeClr val="accent2"/>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800" b="1" kern="1200" baseline="0" dirty="0" smtClean="0">
                  <a:solidFill>
                    <a:schemeClr val="bg1"/>
                  </a:solidFill>
                  <a:latin typeface="Arial Narrow" panose="020B0606020202030204" pitchFamily="34" charset="0"/>
                </a:rPr>
                <a:t>Mandatory Cost Sharing</a:t>
              </a:r>
              <a:endParaRPr lang="en-US" sz="1800" kern="1200" dirty="0">
                <a:solidFill>
                  <a:schemeClr val="bg1"/>
                </a:solidFill>
                <a:latin typeface="Arial Narrow" panose="020B0606020202030204" pitchFamily="34" charset="0"/>
              </a:endParaRPr>
            </a:p>
          </p:txBody>
        </p:sp>
        <p:sp>
          <p:nvSpPr>
            <p:cNvPr id="5" name="Freeform 4"/>
            <p:cNvSpPr/>
            <p:nvPr/>
          </p:nvSpPr>
          <p:spPr>
            <a:xfrm>
              <a:off x="436495" y="2006599"/>
              <a:ext cx="2463867" cy="3356859"/>
            </a:xfrm>
            <a:custGeom>
              <a:avLst/>
              <a:gdLst>
                <a:gd name="connsiteX0" fmla="*/ 0 w 1869472"/>
                <a:gd name="connsiteY0" fmla="*/ 0 h 3482718"/>
                <a:gd name="connsiteX1" fmla="*/ 1869472 w 1869472"/>
                <a:gd name="connsiteY1" fmla="*/ 0 h 3482718"/>
                <a:gd name="connsiteX2" fmla="*/ 1869472 w 1869472"/>
                <a:gd name="connsiteY2" fmla="*/ 3482718 h 3482718"/>
                <a:gd name="connsiteX3" fmla="*/ 0 w 1869472"/>
                <a:gd name="connsiteY3" fmla="*/ 3482718 h 3482718"/>
                <a:gd name="connsiteX4" fmla="*/ 0 w 1869472"/>
                <a:gd name="connsiteY4" fmla="*/ 0 h 3482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9472" h="3482718">
                  <a:moveTo>
                    <a:pt x="0" y="0"/>
                  </a:moveTo>
                  <a:lnTo>
                    <a:pt x="1869472" y="0"/>
                  </a:lnTo>
                  <a:lnTo>
                    <a:pt x="1869472" y="3482718"/>
                  </a:lnTo>
                  <a:lnTo>
                    <a:pt x="0" y="3482718"/>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ts val="1200"/>
                </a:spcAft>
                <a:buChar char="••"/>
              </a:pPr>
              <a:r>
                <a:rPr lang="en-US" sz="1800" kern="1200" baseline="0" dirty="0" smtClean="0">
                  <a:solidFill>
                    <a:schemeClr val="tx1"/>
                  </a:solidFill>
                  <a:latin typeface="Arial Narrow" panose="020B0606020202030204" pitchFamily="34" charset="0"/>
                </a:rPr>
                <a:t>Required by sponsor as a condition of receiving the award</a:t>
              </a:r>
            </a:p>
            <a:p>
              <a:pPr marL="114300" lvl="1" indent="-114300" algn="l" defTabSz="577850">
                <a:lnSpc>
                  <a:spcPct val="90000"/>
                </a:lnSpc>
                <a:spcBef>
                  <a:spcPct val="0"/>
                </a:spcBef>
                <a:spcAft>
                  <a:spcPts val="1200"/>
                </a:spcAft>
                <a:buChar char="••"/>
              </a:pPr>
              <a:r>
                <a:rPr lang="en-US" sz="1800" kern="1200" baseline="0" dirty="0" smtClean="0">
                  <a:solidFill>
                    <a:schemeClr val="tx1"/>
                  </a:solidFill>
                  <a:latin typeface="Arial Narrow" panose="020B0606020202030204" pitchFamily="34" charset="0"/>
                </a:rPr>
                <a:t>Quantified in the proposal stage of the award</a:t>
              </a:r>
            </a:p>
          </p:txBody>
        </p:sp>
        <p:sp>
          <p:nvSpPr>
            <p:cNvPr id="9" name="Freeform 8"/>
            <p:cNvSpPr/>
            <p:nvPr/>
          </p:nvSpPr>
          <p:spPr>
            <a:xfrm>
              <a:off x="3314700" y="1397109"/>
              <a:ext cx="2625009" cy="609490"/>
            </a:xfrm>
            <a:custGeom>
              <a:avLst/>
              <a:gdLst>
                <a:gd name="connsiteX0" fmla="*/ 0 w 1869472"/>
                <a:gd name="connsiteY0" fmla="*/ 0 h 483631"/>
                <a:gd name="connsiteX1" fmla="*/ 1869472 w 1869472"/>
                <a:gd name="connsiteY1" fmla="*/ 0 h 483631"/>
                <a:gd name="connsiteX2" fmla="*/ 1869472 w 1869472"/>
                <a:gd name="connsiteY2" fmla="*/ 483631 h 483631"/>
                <a:gd name="connsiteX3" fmla="*/ 0 w 1869472"/>
                <a:gd name="connsiteY3" fmla="*/ 483631 h 483631"/>
                <a:gd name="connsiteX4" fmla="*/ 0 w 1869472"/>
                <a:gd name="connsiteY4" fmla="*/ 0 h 483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9472" h="483631">
                  <a:moveTo>
                    <a:pt x="0" y="0"/>
                  </a:moveTo>
                  <a:lnTo>
                    <a:pt x="1869472" y="0"/>
                  </a:lnTo>
                  <a:lnTo>
                    <a:pt x="1869472" y="483631"/>
                  </a:lnTo>
                  <a:lnTo>
                    <a:pt x="0" y="483631"/>
                  </a:lnTo>
                  <a:lnTo>
                    <a:pt x="0" y="0"/>
                  </a:lnTo>
                  <a:close/>
                </a:path>
              </a:pathLst>
            </a:custGeom>
            <a:solidFill>
              <a:schemeClr val="accent2"/>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800" b="1" kern="1200" baseline="0" dirty="0" smtClean="0">
                  <a:solidFill>
                    <a:schemeClr val="bg1"/>
                  </a:solidFill>
                  <a:latin typeface="Arial Narrow" panose="020B0606020202030204" pitchFamily="34" charset="0"/>
                </a:rPr>
                <a:t>Voluntary Committed Cost Sharing</a:t>
              </a:r>
              <a:endParaRPr lang="en-US" sz="1800" kern="1200" baseline="0" dirty="0" smtClean="0">
                <a:solidFill>
                  <a:schemeClr val="bg1"/>
                </a:solidFill>
                <a:latin typeface="Arial Narrow" panose="020B0606020202030204" pitchFamily="34" charset="0"/>
              </a:endParaRPr>
            </a:p>
          </p:txBody>
        </p:sp>
        <p:sp>
          <p:nvSpPr>
            <p:cNvPr id="10" name="Freeform 9"/>
            <p:cNvSpPr/>
            <p:nvPr/>
          </p:nvSpPr>
          <p:spPr>
            <a:xfrm>
              <a:off x="3314700" y="2006599"/>
              <a:ext cx="2625009" cy="3356860"/>
            </a:xfrm>
            <a:custGeom>
              <a:avLst/>
              <a:gdLst>
                <a:gd name="connsiteX0" fmla="*/ 0 w 1869472"/>
                <a:gd name="connsiteY0" fmla="*/ 0 h 3482718"/>
                <a:gd name="connsiteX1" fmla="*/ 1869472 w 1869472"/>
                <a:gd name="connsiteY1" fmla="*/ 0 h 3482718"/>
                <a:gd name="connsiteX2" fmla="*/ 1869472 w 1869472"/>
                <a:gd name="connsiteY2" fmla="*/ 3482718 h 3482718"/>
                <a:gd name="connsiteX3" fmla="*/ 0 w 1869472"/>
                <a:gd name="connsiteY3" fmla="*/ 3482718 h 3482718"/>
                <a:gd name="connsiteX4" fmla="*/ 0 w 1869472"/>
                <a:gd name="connsiteY4" fmla="*/ 0 h 3482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9472" h="3482718">
                  <a:moveTo>
                    <a:pt x="0" y="0"/>
                  </a:moveTo>
                  <a:lnTo>
                    <a:pt x="1869472" y="0"/>
                  </a:lnTo>
                  <a:lnTo>
                    <a:pt x="1869472" y="3482718"/>
                  </a:lnTo>
                  <a:lnTo>
                    <a:pt x="0" y="3482718"/>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defTabSz="577850">
                <a:lnSpc>
                  <a:spcPct val="90000"/>
                </a:lnSpc>
                <a:spcAft>
                  <a:spcPts val="1200"/>
                </a:spcAft>
                <a:buFontTx/>
                <a:buChar char="••"/>
              </a:pPr>
              <a:r>
                <a:rPr lang="en-US" sz="1800" baseline="0" dirty="0">
                  <a:solidFill>
                    <a:schemeClr val="tx1"/>
                  </a:solidFill>
                  <a:latin typeface="Arial Narrow" panose="020B0606020202030204" pitchFamily="34" charset="0"/>
                </a:rPr>
                <a:t>Not formally required by sponsor but proposed by the organization in addition to any awarded funds</a:t>
              </a:r>
            </a:p>
            <a:p>
              <a:pPr marL="114300" lvl="1" indent="-114300" algn="l" defTabSz="577850">
                <a:lnSpc>
                  <a:spcPct val="90000"/>
                </a:lnSpc>
                <a:spcBef>
                  <a:spcPct val="0"/>
                </a:spcBef>
                <a:spcAft>
                  <a:spcPts val="1200"/>
                </a:spcAft>
                <a:buChar char="••"/>
              </a:pPr>
              <a:r>
                <a:rPr lang="en-US" sz="1800" kern="1200" baseline="0" dirty="0" smtClean="0">
                  <a:solidFill>
                    <a:schemeClr val="tx1"/>
                  </a:solidFill>
                  <a:latin typeface="Arial Narrow" panose="020B0606020202030204" pitchFamily="34" charset="0"/>
                </a:rPr>
                <a:t>Cost sharing that is documented and quantified in the proposal</a:t>
              </a:r>
            </a:p>
            <a:p>
              <a:pPr marL="114300" lvl="1" indent="-114300" algn="l" defTabSz="577850">
                <a:lnSpc>
                  <a:spcPct val="90000"/>
                </a:lnSpc>
                <a:spcBef>
                  <a:spcPct val="0"/>
                </a:spcBef>
                <a:spcAft>
                  <a:spcPts val="1200"/>
                </a:spcAft>
                <a:buChar char="••"/>
              </a:pPr>
              <a:r>
                <a:rPr lang="en-US" sz="1800" kern="1200" baseline="0" dirty="0" smtClean="0">
                  <a:solidFill>
                    <a:schemeClr val="tx1"/>
                  </a:solidFill>
                  <a:latin typeface="Arial Narrow" panose="020B0606020202030204" pitchFamily="34" charset="0"/>
                </a:rPr>
                <a:t>This form of cost share may also be listed in the Award Notice</a:t>
              </a:r>
              <a:endParaRPr lang="en-US" sz="1800" dirty="0">
                <a:solidFill>
                  <a:schemeClr val="tx1"/>
                </a:solidFill>
                <a:latin typeface="Arial Narrow" panose="020B0606020202030204" pitchFamily="34" charset="0"/>
              </a:endParaRPr>
            </a:p>
          </p:txBody>
        </p:sp>
        <p:sp>
          <p:nvSpPr>
            <p:cNvPr id="14" name="Freeform 13"/>
            <p:cNvSpPr/>
            <p:nvPr/>
          </p:nvSpPr>
          <p:spPr>
            <a:xfrm>
              <a:off x="6343650" y="1397109"/>
              <a:ext cx="2355914" cy="609490"/>
            </a:xfrm>
            <a:custGeom>
              <a:avLst/>
              <a:gdLst>
                <a:gd name="connsiteX0" fmla="*/ 0 w 1869472"/>
                <a:gd name="connsiteY0" fmla="*/ 0 h 483631"/>
                <a:gd name="connsiteX1" fmla="*/ 1869472 w 1869472"/>
                <a:gd name="connsiteY1" fmla="*/ 0 h 483631"/>
                <a:gd name="connsiteX2" fmla="*/ 1869472 w 1869472"/>
                <a:gd name="connsiteY2" fmla="*/ 483631 h 483631"/>
                <a:gd name="connsiteX3" fmla="*/ 0 w 1869472"/>
                <a:gd name="connsiteY3" fmla="*/ 483631 h 483631"/>
                <a:gd name="connsiteX4" fmla="*/ 0 w 1869472"/>
                <a:gd name="connsiteY4" fmla="*/ 0 h 483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9472" h="483631">
                  <a:moveTo>
                    <a:pt x="0" y="0"/>
                  </a:moveTo>
                  <a:lnTo>
                    <a:pt x="1869472" y="0"/>
                  </a:lnTo>
                  <a:lnTo>
                    <a:pt x="1869472" y="483631"/>
                  </a:lnTo>
                  <a:lnTo>
                    <a:pt x="0" y="483631"/>
                  </a:lnTo>
                  <a:lnTo>
                    <a:pt x="0" y="0"/>
                  </a:lnTo>
                  <a:close/>
                </a:path>
              </a:pathLst>
            </a:custGeom>
            <a:solidFill>
              <a:schemeClr val="accent2"/>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800" b="1" kern="1200" baseline="0" dirty="0" smtClean="0">
                  <a:solidFill>
                    <a:schemeClr val="bg1"/>
                  </a:solidFill>
                  <a:latin typeface="Arial Narrow" panose="020B0606020202030204" pitchFamily="34" charset="0"/>
                </a:rPr>
                <a:t>Uncommitted Cost Sharing</a:t>
              </a:r>
            </a:p>
          </p:txBody>
        </p:sp>
        <p:sp>
          <p:nvSpPr>
            <p:cNvPr id="15" name="Freeform 14"/>
            <p:cNvSpPr/>
            <p:nvPr/>
          </p:nvSpPr>
          <p:spPr>
            <a:xfrm>
              <a:off x="6343650" y="2006599"/>
              <a:ext cx="2355914" cy="3356859"/>
            </a:xfrm>
            <a:custGeom>
              <a:avLst/>
              <a:gdLst>
                <a:gd name="connsiteX0" fmla="*/ 0 w 1869472"/>
                <a:gd name="connsiteY0" fmla="*/ 0 h 3482718"/>
                <a:gd name="connsiteX1" fmla="*/ 1869472 w 1869472"/>
                <a:gd name="connsiteY1" fmla="*/ 0 h 3482718"/>
                <a:gd name="connsiteX2" fmla="*/ 1869472 w 1869472"/>
                <a:gd name="connsiteY2" fmla="*/ 3482718 h 3482718"/>
                <a:gd name="connsiteX3" fmla="*/ 0 w 1869472"/>
                <a:gd name="connsiteY3" fmla="*/ 3482718 h 3482718"/>
                <a:gd name="connsiteX4" fmla="*/ 0 w 1869472"/>
                <a:gd name="connsiteY4" fmla="*/ 0 h 3482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9472" h="3482718">
                  <a:moveTo>
                    <a:pt x="0" y="0"/>
                  </a:moveTo>
                  <a:lnTo>
                    <a:pt x="1869472" y="0"/>
                  </a:lnTo>
                  <a:lnTo>
                    <a:pt x="1869472" y="3482718"/>
                  </a:lnTo>
                  <a:lnTo>
                    <a:pt x="0" y="3482718"/>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ts val="1200"/>
                </a:spcAft>
                <a:buChar char="••"/>
              </a:pPr>
              <a:r>
                <a:rPr lang="en-US" sz="1600" kern="1200" baseline="0" dirty="0" smtClean="0">
                  <a:solidFill>
                    <a:schemeClr val="tx1"/>
                  </a:solidFill>
                  <a:latin typeface="Arial Narrow" panose="020B0606020202030204" pitchFamily="34" charset="0"/>
                </a:rPr>
                <a:t>Represents additional effort or costs expended on the project that was not required by the sponsor</a:t>
              </a:r>
            </a:p>
            <a:p>
              <a:pPr marL="114300" lvl="1" indent="-114300" algn="l" defTabSz="577850">
                <a:lnSpc>
                  <a:spcPct val="90000"/>
                </a:lnSpc>
                <a:spcBef>
                  <a:spcPct val="0"/>
                </a:spcBef>
                <a:spcAft>
                  <a:spcPts val="1200"/>
                </a:spcAft>
                <a:buChar char="••"/>
              </a:pPr>
              <a:r>
                <a:rPr lang="en-US" sz="1600" dirty="0" smtClean="0">
                  <a:solidFill>
                    <a:schemeClr val="tx1"/>
                  </a:solidFill>
                  <a:latin typeface="Arial Narrow" panose="020B0606020202030204" pitchFamily="34" charset="0"/>
                </a:rPr>
                <a:t>Actual effort was more than the required cost share amount on the award or purchase cost more than budgeted cost share</a:t>
              </a:r>
            </a:p>
            <a:p>
              <a:pPr marL="114300" lvl="1" indent="-114300" algn="l" defTabSz="577850">
                <a:lnSpc>
                  <a:spcPct val="90000"/>
                </a:lnSpc>
                <a:spcBef>
                  <a:spcPct val="0"/>
                </a:spcBef>
                <a:spcAft>
                  <a:spcPts val="1200"/>
                </a:spcAft>
                <a:buChar char="••"/>
              </a:pPr>
              <a:r>
                <a:rPr lang="en-US" sz="1600" kern="1200" baseline="0" dirty="0" smtClean="0">
                  <a:solidFill>
                    <a:schemeClr val="tx1"/>
                  </a:solidFill>
                  <a:latin typeface="Arial Narrow" panose="020B0606020202030204" pitchFamily="34" charset="0"/>
                </a:rPr>
                <a:t>These</a:t>
              </a:r>
              <a:r>
                <a:rPr lang="en-US" sz="1600" kern="1200" dirty="0" smtClean="0">
                  <a:solidFill>
                    <a:schemeClr val="tx1"/>
                  </a:solidFill>
                  <a:latin typeface="Arial Narrow" panose="020B0606020202030204" pitchFamily="34" charset="0"/>
                </a:rPr>
                <a:t> additional costs must be funded by the cost share source or another approved source</a:t>
              </a:r>
              <a:endParaRPr lang="en-US" sz="1600" kern="1200" baseline="0" dirty="0" smtClean="0">
                <a:solidFill>
                  <a:schemeClr val="tx1"/>
                </a:solidFill>
                <a:latin typeface="Arial Narrow" panose="020B0606020202030204" pitchFamily="34" charset="0"/>
              </a:endParaRPr>
            </a:p>
          </p:txBody>
        </p:sp>
      </p:grpSp>
      <p:sp>
        <p:nvSpPr>
          <p:cNvPr id="13" name="TextBox 12"/>
          <p:cNvSpPr txBox="1"/>
          <p:nvPr/>
        </p:nvSpPr>
        <p:spPr>
          <a:xfrm>
            <a:off x="431641" y="5335544"/>
            <a:ext cx="8288337" cy="646331"/>
          </a:xfrm>
          <a:prstGeom prst="rect">
            <a:avLst/>
          </a:prstGeom>
          <a:noFill/>
          <a:ln w="28575">
            <a:solidFill>
              <a:schemeClr val="accent1"/>
            </a:solidFill>
          </a:ln>
        </p:spPr>
        <p:txBody>
          <a:bodyPr wrap="square" rtlCol="0">
            <a:spAutoFit/>
          </a:bodyPr>
          <a:lstStyle/>
          <a:p>
            <a:pPr marL="0" lvl="1" algn="ctr"/>
            <a:r>
              <a:rPr lang="en-US" sz="1800" b="1" baseline="0" dirty="0">
                <a:latin typeface="Arial Narrow" panose="020B0606020202030204" pitchFamily="34" charset="0"/>
                <a:cs typeface="Times New Roman" pitchFamily="18" charset="0"/>
              </a:rPr>
              <a:t>Both mandatory and voluntary </a:t>
            </a:r>
            <a:r>
              <a:rPr lang="en-US" sz="1800" b="1" baseline="0" dirty="0" smtClean="0">
                <a:latin typeface="Arial Narrow" panose="020B0606020202030204" pitchFamily="34" charset="0"/>
                <a:cs typeface="Times New Roman" pitchFamily="18" charset="0"/>
              </a:rPr>
              <a:t>committed cost sharing </a:t>
            </a:r>
            <a:r>
              <a:rPr lang="en-US" sz="1800" b="1" baseline="0" dirty="0">
                <a:latin typeface="Arial Narrow" panose="020B0606020202030204" pitchFamily="34" charset="0"/>
                <a:cs typeface="Times New Roman" pitchFamily="18" charset="0"/>
              </a:rPr>
              <a:t>must be internally </a:t>
            </a:r>
            <a:r>
              <a:rPr lang="en-US" sz="1800" b="1" baseline="0" dirty="0" smtClean="0">
                <a:latin typeface="Arial Narrow" panose="020B0606020202030204" pitchFamily="34" charset="0"/>
                <a:cs typeface="Times New Roman" pitchFamily="18" charset="0"/>
              </a:rPr>
              <a:t>tracked </a:t>
            </a:r>
            <a:r>
              <a:rPr lang="en-US" sz="1800" b="1" baseline="0" dirty="0">
                <a:latin typeface="Arial Narrow" panose="020B0606020202030204" pitchFamily="34" charset="0"/>
                <a:cs typeface="Times New Roman" pitchFamily="18" charset="0"/>
              </a:rPr>
              <a:t>and </a:t>
            </a:r>
            <a:r>
              <a:rPr lang="en-US" sz="1800" b="1" baseline="0" dirty="0" smtClean="0">
                <a:latin typeface="Arial Narrow" panose="020B0606020202030204" pitchFamily="34" charset="0"/>
                <a:cs typeface="Times New Roman" pitchFamily="18" charset="0"/>
              </a:rPr>
              <a:t>documented.  </a:t>
            </a:r>
            <a:r>
              <a:rPr lang="en-US" sz="1800" b="1" u="sng" dirty="0" smtClean="0">
                <a:latin typeface="Arial Narrow" panose="020B0606020202030204" pitchFamily="34" charset="0"/>
              </a:rPr>
              <a:t>TCNJ </a:t>
            </a:r>
            <a:r>
              <a:rPr lang="en-US" sz="1800" b="1" u="sng" dirty="0">
                <a:latin typeface="Arial Narrow" panose="020B0606020202030204" pitchFamily="34" charset="0"/>
              </a:rPr>
              <a:t>does not allow voluntary cost </a:t>
            </a:r>
            <a:r>
              <a:rPr lang="en-US" sz="1800" b="1" u="sng" dirty="0" smtClean="0">
                <a:latin typeface="Arial Narrow" panose="020B0606020202030204" pitchFamily="34" charset="0"/>
              </a:rPr>
              <a:t>sharing.</a:t>
            </a:r>
            <a:endParaRPr lang="en-US" sz="1800" b="1" u="sng" dirty="0">
              <a:latin typeface="Arial Narrow" panose="020B0606020202030204" pitchFamily="34" charset="0"/>
            </a:endParaRPr>
          </a:p>
        </p:txBody>
      </p:sp>
    </p:spTree>
    <p:extLst>
      <p:ext uri="{BB962C8B-B14F-4D97-AF65-F5344CB8AC3E}">
        <p14:creationId xmlns:p14="http://schemas.microsoft.com/office/powerpoint/2010/main" val="13774255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RVEASPECTRATIO" val="False"/>
  <p:tag name="DEFAULTHEIGHT" val="19.25"/>
  <p:tag name="DEFAULTWIDTH" val="20"/>
  <p:tag name="DEFAULTTOP" val="578.5"/>
  <p:tag name="DEFAULTONLEFT" val="744.625"/>
  <p:tag name="DEFAULTOFFLEFT" val="-40"/>
  <p:tag name="DEFAULTLEFT" val="744.625"/>
  <p:tag name="SLIDEELEMTYPE" val="14"/>
  <p:tag name="BULLETSTYLE" val="BulletStyle"/>
  <p:tag name="LEGALDAYONE" val="True"/>
  <p:tag name="PITCHBOOKPALETTE" val="3.5"/>
</p:tagLst>
</file>

<file path=ppt/tags/tag2.xml><?xml version="1.0" encoding="utf-8"?>
<p:tagLst xmlns:a="http://schemas.openxmlformats.org/drawingml/2006/main" xmlns:r="http://schemas.openxmlformats.org/officeDocument/2006/relationships" xmlns:p="http://schemas.openxmlformats.org/presentationml/2006/main">
  <p:tag name="LAYOUT" val="ppLayoutTitle"/>
</p:tagLst>
</file>

<file path=ppt/tags/tag3.xml><?xml version="1.0" encoding="utf-8"?>
<p:tagLst xmlns:a="http://schemas.openxmlformats.org/drawingml/2006/main" xmlns:r="http://schemas.openxmlformats.org/officeDocument/2006/relationships" xmlns:p="http://schemas.openxmlformats.org/presentationml/2006/main">
  <p:tag name="LAYOUT" val="ppLayoutTitle"/>
</p:tagLst>
</file>

<file path=ppt/tags/tag4.xml><?xml version="1.0" encoding="utf-8"?>
<p:tagLst xmlns:a="http://schemas.openxmlformats.org/drawingml/2006/main" xmlns:r="http://schemas.openxmlformats.org/officeDocument/2006/relationships" xmlns:p="http://schemas.openxmlformats.org/presentationml/2006/main">
  <p:tag name="LAYOUT" val="ppLayoutTitle"/>
</p:tagLst>
</file>

<file path=ppt/tags/tag5.xml><?xml version="1.0" encoding="utf-8"?>
<p:tagLst xmlns:a="http://schemas.openxmlformats.org/drawingml/2006/main" xmlns:r="http://schemas.openxmlformats.org/officeDocument/2006/relationships" xmlns:p="http://schemas.openxmlformats.org/presentationml/2006/main">
  <p:tag name="LAYOUT" val="ppLayoutTitle"/>
</p:tagLst>
</file>

<file path=ppt/tags/tag6.xml><?xml version="1.0" encoding="utf-8"?>
<p:tagLst xmlns:a="http://schemas.openxmlformats.org/drawingml/2006/main" xmlns:r="http://schemas.openxmlformats.org/officeDocument/2006/relationships" xmlns:p="http://schemas.openxmlformats.org/presentationml/2006/main">
  <p:tag name="LAYOUT" val="ppLayoutTitle"/>
</p:tagLst>
</file>

<file path=ppt/tags/tag7.xml><?xml version="1.0" encoding="utf-8"?>
<p:tagLst xmlns:a="http://schemas.openxmlformats.org/drawingml/2006/main" xmlns:r="http://schemas.openxmlformats.org/officeDocument/2006/relationships" xmlns:p="http://schemas.openxmlformats.org/presentationml/2006/main">
  <p:tag name="LAYOUT" val="ppLayoutTitle"/>
</p:tagLst>
</file>

<file path=ppt/tags/tag8.xml><?xml version="1.0" encoding="utf-8"?>
<p:tagLst xmlns:a="http://schemas.openxmlformats.org/drawingml/2006/main" xmlns:r="http://schemas.openxmlformats.org/officeDocument/2006/relationships" xmlns:p="http://schemas.openxmlformats.org/presentationml/2006/main">
  <p:tag name="LAYOUT" val="ppLayoutTitle"/>
</p:tagLst>
</file>

<file path=ppt/theme/theme1.xml><?xml version="1.0" encoding="utf-8"?>
<a:theme xmlns:a="http://schemas.openxmlformats.org/drawingml/2006/main" name="CIB_Pres NEW 17-Apr">
  <a:themeElements>
    <a:clrScheme name="CIB_Pres NEW 17-Apr 1">
      <a:dk1>
        <a:srgbClr val="000000"/>
      </a:dk1>
      <a:lt1>
        <a:srgbClr val="FFFFFF"/>
      </a:lt1>
      <a:dk2>
        <a:srgbClr val="4E728F"/>
      </a:dk2>
      <a:lt2>
        <a:srgbClr val="969696"/>
      </a:lt2>
      <a:accent1>
        <a:srgbClr val="BED8EC"/>
      </a:accent1>
      <a:accent2>
        <a:srgbClr val="003082"/>
      </a:accent2>
      <a:accent3>
        <a:srgbClr val="FFFFFF"/>
      </a:accent3>
      <a:accent4>
        <a:srgbClr val="000000"/>
      </a:accent4>
      <a:accent5>
        <a:srgbClr val="DBE9F4"/>
      </a:accent5>
      <a:accent6>
        <a:srgbClr val="002A75"/>
      </a:accent6>
      <a:hlink>
        <a:srgbClr val="C0C0C0"/>
      </a:hlink>
      <a:folHlink>
        <a:srgbClr val="00A8EB"/>
      </a:folHlink>
    </a:clrScheme>
    <a:fontScheme name="CIB_Pres NEW 17-Ap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lnDef>
  </a:objectDefaults>
  <a:extraClrSchemeLst>
    <a:extraClrScheme>
      <a:clrScheme name="CIB_Pres NEW 17-Apr 1">
        <a:dk1>
          <a:srgbClr val="000000"/>
        </a:dk1>
        <a:lt1>
          <a:srgbClr val="FFFFFF"/>
        </a:lt1>
        <a:dk2>
          <a:srgbClr val="4E728F"/>
        </a:dk2>
        <a:lt2>
          <a:srgbClr val="969696"/>
        </a:lt2>
        <a:accent1>
          <a:srgbClr val="BED8EC"/>
        </a:accent1>
        <a:accent2>
          <a:srgbClr val="003082"/>
        </a:accent2>
        <a:accent3>
          <a:srgbClr val="FFFFFF"/>
        </a:accent3>
        <a:accent4>
          <a:srgbClr val="000000"/>
        </a:accent4>
        <a:accent5>
          <a:srgbClr val="DBE9F4"/>
        </a:accent5>
        <a:accent6>
          <a:srgbClr val="002A75"/>
        </a:accent6>
        <a:hlink>
          <a:srgbClr val="C0C0C0"/>
        </a:hlink>
        <a:folHlink>
          <a:srgbClr val="00A8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g70dec96ccbb4999b9437aaec2c08ec9 xmlns="e497b1db-a13e-4ee7-9197-b96be736c43f">
      <Terms xmlns="http://schemas.microsoft.com/office/infopath/2007/PartnerControls">
        <TermInfo xmlns="http://schemas.microsoft.com/office/infopath/2007/PartnerControls">
          <TermName xmlns="http://schemas.microsoft.com/office/infopath/2007/PartnerControls">Higher Education ＆ Life Sciences</TermName>
          <TermId xmlns="http://schemas.microsoft.com/office/infopath/2007/PartnerControls">3fe7fb3d-3170-4d9b-a0f4-489f213d23f4</TermId>
        </TermInfo>
      </Terms>
    </g70dec96ccbb4999b9437aaec2c08ec9>
    <_dlc_DocId xmlns="e497b1db-a13e-4ee7-9197-b96be736c43f">ZZ3N2KNH64PS-3187-98</_dlc_DocId>
    <TaxCatchAll xmlns="e497b1db-a13e-4ee7-9197-b96be736c43f">
      <Value>4</Value>
      <Value>1</Value>
    </TaxCatchAll>
    <_dlc_DocIdUrl xmlns="e497b1db-a13e-4ee7-9197-b96be736c43f">
      <Url>https://omega.huronconsultinggroup.com/hec/hels/eng/06296/06296-002/_layouts/DocIdRedir.aspx?ID=ZZ3N2KNH64PS-3187-98</Url>
      <Description>ZZ3N2KNH64PS-3187-98</Description>
    </_dlc_DocIdUrl>
    <TaxKeywordTaxHTField xmlns="e497b1db-a13e-4ee7-9197-b96be736c43f">
      <Terms xmlns="http://schemas.microsoft.com/office/infopath/2007/PartnerControls"/>
    </TaxKeywordTaxHTField>
    <m2ad1529b76b46e4aab97fb1baf39063 xmlns="e497b1db-a13e-4ee7-9197-b96be736c43f">
      <Terms xmlns="http://schemas.microsoft.com/office/infopath/2007/PartnerControls">
        <TermInfo xmlns="http://schemas.microsoft.com/office/infopath/2007/PartnerControls">
          <TermName xmlns="http://schemas.microsoft.com/office/infopath/2007/PartnerControls">Analysis and Workpapers</TermName>
          <TermId xmlns="http://schemas.microsoft.com/office/infopath/2007/PartnerControls">98f50a5b-730f-4e00-85ba-0d5573a9d2bc</TermId>
        </TermInfo>
      </Terms>
    </m2ad1529b76b46e4aab97fb1baf39063>
    <Engagement_x0020_MD xmlns="e497b1db-a13e-4ee7-9197-b96be736c43f" xsi:nil="true"/>
    <Contract_x0020_Comments xmlns="e497b1db-a13e-4ee7-9197-b96be736c43f" xsi:nil="true"/>
    <Client xmlns="e497b1db-a13e-4ee7-9197-b96be736c43f" xsi:nil="true"/>
    <Engagement_x0020_Manager xmlns="e497b1db-a13e-4ee7-9197-b96be736c43f" xsi:nil="true"/>
    <Billing_x0020_Manager xmlns="e497b1db-a13e-4ee7-9197-b96be736c43f" xsi:nil="true"/>
    <Service_x0020_Line xmlns="e497b1db-a13e-4ee7-9197-b96be736c43f" xsi:nil="true"/>
    <Huron_x0020_State xmlns="e497b1db-a13e-4ee7-9197-b96be736c43f" xsi:nil="true"/>
    <Final_x0020_Date xmlns="e497b1db-a13e-4ee7-9197-b96be736c43f" xsi:nil="true"/>
    <Given_x0020_To_x0020_Client xmlns="e497b1db-a13e-4ee7-9197-b96be736c43f">No</Given_x0020_To_x0020_Client>
    <Document_x0020_Status xmlns="e497b1db-a13e-4ee7-9197-b96be736c43f">WIP</Document_x0020_Status>
    <Engagement xmlns="e497b1db-a13e-4ee7-9197-b96be736c43f" xsi:nil="true"/>
    <Begin_x0020_Date xmlns="e497b1db-a13e-4ee7-9197-b96be736c43f" xsi:nil="true"/>
    <Engagement_x0020_Name xmlns="e497b1db-a13e-4ee7-9197-b96be736c43f" xsi:nil="true"/>
    <Huron_x0020_Country xmlns="e497b1db-a13e-4ee7-9197-b96be736c43f" xsi:nil="true"/>
  </documentManagement>
</p:properties>
</file>

<file path=customXml/item2.xml><?xml version="1.0" encoding="utf-8"?>
<?mso-contentType ?>
<SharedContentType xmlns="Microsoft.SharePoint.Taxonomy.ContentTypeSync" SourceId="be221cdd-541e-4561-82f5-28d26c3c7d2e" ContentTypeId="0x0101007CA655B1FCB135478CAA214C2412228E01" PreviousValue="false"/>
</file>

<file path=customXml/item3.xml><?xml version="1.0" encoding="utf-8"?>
<ct:contentTypeSchema xmlns:ct="http://schemas.microsoft.com/office/2006/metadata/contentType" xmlns:ma="http://schemas.microsoft.com/office/2006/metadata/properties/metaAttributes" ct:_="" ma:_="" ma:contentTypeName="Consulting Services Document" ma:contentTypeID="0x0101007CA655B1FCB135478CAA214C2412228E0100E10C1A964970CC4A8AA783467F80213C" ma:contentTypeVersion="79" ma:contentTypeDescription="" ma:contentTypeScope="" ma:versionID="e94b6fa33caff981cb92821a3b28dde9">
  <xsd:schema xmlns:xsd="http://www.w3.org/2001/XMLSchema" xmlns:xs="http://www.w3.org/2001/XMLSchema" xmlns:p="http://schemas.microsoft.com/office/2006/metadata/properties" xmlns:ns2="e497b1db-a13e-4ee7-9197-b96be736c43f" targetNamespace="http://schemas.microsoft.com/office/2006/metadata/properties" ma:root="true" ma:fieldsID="c014cf85ac977fc2cf588c5773b99ad7" ns2:_="">
    <xsd:import namespace="e497b1db-a13e-4ee7-9197-b96be736c43f"/>
    <xsd:element name="properties">
      <xsd:complexType>
        <xsd:sequence>
          <xsd:element name="documentManagement">
            <xsd:complexType>
              <xsd:all>
                <xsd:element ref="ns2:Document_x0020_Status" minOccurs="0"/>
                <xsd:element ref="ns2:Client" minOccurs="0"/>
                <xsd:element ref="ns2:Engagement" minOccurs="0"/>
                <xsd:element ref="ns2:Engagement_x0020_Name" minOccurs="0"/>
                <xsd:element ref="ns2:Begin_x0020_Date" minOccurs="0"/>
                <xsd:element ref="ns2:Final_x0020_Date" minOccurs="0"/>
                <xsd:element ref="ns2:Engagement_x0020_Manager" minOccurs="0"/>
                <xsd:element ref="ns2:Engagement_x0020_MD" minOccurs="0"/>
                <xsd:element ref="ns2:Billing_x0020_Manager" minOccurs="0"/>
                <xsd:element ref="ns2:Service_x0020_Line" minOccurs="0"/>
                <xsd:element ref="ns2:Huron_x0020_State" minOccurs="0"/>
                <xsd:element ref="ns2:Huron_x0020_Country" minOccurs="0"/>
                <xsd:element ref="ns2:Contract_x0020_Comments" minOccurs="0"/>
                <xsd:element ref="ns2:Given_x0020_To_x0020_Client" minOccurs="0"/>
                <xsd:element ref="ns2:TaxCatchAllLabel" minOccurs="0"/>
                <xsd:element ref="ns2:_dlc_DocIdUrl" minOccurs="0"/>
                <xsd:element ref="ns2:_dlc_DocIdPersistId" minOccurs="0"/>
                <xsd:element ref="ns2:TaxCatchAll" minOccurs="0"/>
                <xsd:element ref="ns2:g70dec96ccbb4999b9437aaec2c08ec9" minOccurs="0"/>
                <xsd:element ref="ns2:m2ad1529b76b46e4aab97fb1baf39063" minOccurs="0"/>
                <xsd:element ref="ns2:TaxKeywordTaxHTField" minOccurs="0"/>
                <xsd:element ref="ns2:_dlc_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7b1db-a13e-4ee7-9197-b96be736c43f" elementFormDefault="qualified">
    <xsd:import namespace="http://schemas.microsoft.com/office/2006/documentManagement/types"/>
    <xsd:import namespace="http://schemas.microsoft.com/office/infopath/2007/PartnerControls"/>
    <xsd:element name="Document_x0020_Status" ma:index="4" nillable="true" ma:displayName="Document Status" ma:default="WIP" ma:format="Dropdown" ma:internalName="Document_x0020_Status">
      <xsd:simpleType>
        <xsd:restriction base="dms:Choice">
          <xsd:enumeration value="WIP"/>
          <xsd:enumeration value="Final"/>
        </xsd:restriction>
      </xsd:simpleType>
    </xsd:element>
    <xsd:element name="Client" ma:index="5" nillable="true" ma:displayName="Client" ma:internalName="Client">
      <xsd:simpleType>
        <xsd:restriction base="dms:Text">
          <xsd:maxLength value="255"/>
        </xsd:restriction>
      </xsd:simpleType>
    </xsd:element>
    <xsd:element name="Engagement" ma:index="6" nillable="true" ma:displayName="Engagement No" ma:internalName="Engagement" ma:readOnly="false">
      <xsd:simpleType>
        <xsd:restriction base="dms:Text">
          <xsd:maxLength value="255"/>
        </xsd:restriction>
      </xsd:simpleType>
    </xsd:element>
    <xsd:element name="Engagement_x0020_Name" ma:index="7" nillable="true" ma:displayName="Engagement Name" ma:internalName="Engagement_x0020_Name">
      <xsd:simpleType>
        <xsd:restriction base="dms:Text">
          <xsd:maxLength value="255"/>
        </xsd:restriction>
      </xsd:simpleType>
    </xsd:element>
    <xsd:element name="Begin_x0020_Date" ma:index="8" nillable="true" ma:displayName="Engagement Start" ma:format="DateOnly" ma:internalName="Begin_x0020_Date" ma:readOnly="false">
      <xsd:simpleType>
        <xsd:restriction base="dms:DateTime"/>
      </xsd:simpleType>
    </xsd:element>
    <xsd:element name="Final_x0020_Date" ma:index="9" nillable="true" ma:displayName="Engagement End" ma:format="DateOnly" ma:internalName="Final_x0020_Date" ma:readOnly="false">
      <xsd:simpleType>
        <xsd:restriction base="dms:DateTime"/>
      </xsd:simpleType>
    </xsd:element>
    <xsd:element name="Engagement_x0020_Manager" ma:index="10" nillable="true" ma:displayName="Project Director" ma:internalName="Engagement_x0020_Manager" ma:readOnly="false">
      <xsd:simpleType>
        <xsd:restriction base="dms:Text">
          <xsd:maxLength value="255"/>
        </xsd:restriction>
      </xsd:simpleType>
    </xsd:element>
    <xsd:element name="Engagement_x0020_MD" ma:index="11" nillable="true" ma:displayName="Engagement MD" ma:internalName="Engagement_x0020_MD">
      <xsd:simpleType>
        <xsd:restriction base="dms:Text">
          <xsd:maxLength value="255"/>
        </xsd:restriction>
      </xsd:simpleType>
    </xsd:element>
    <xsd:element name="Billing_x0020_Manager" ma:index="12" nillable="true" ma:displayName="Billing Manager" ma:internalName="Billing_x0020_Manager">
      <xsd:simpleType>
        <xsd:restriction base="dms:Text">
          <xsd:maxLength value="255"/>
        </xsd:restriction>
      </xsd:simpleType>
    </xsd:element>
    <xsd:element name="Service_x0020_Line" ma:index="13" nillable="true" ma:displayName="Service Line" ma:internalName="Service_x0020_Line">
      <xsd:simpleType>
        <xsd:restriction base="dms:Text">
          <xsd:maxLength value="255"/>
        </xsd:restriction>
      </xsd:simpleType>
    </xsd:element>
    <xsd:element name="Huron_x0020_State" ma:index="14" nillable="true" ma:displayName="State" ma:internalName="Huron_x0020_State" ma:readOnly="false">
      <xsd:simpleType>
        <xsd:restriction base="dms:Text">
          <xsd:maxLength value="255"/>
        </xsd:restriction>
      </xsd:simpleType>
    </xsd:element>
    <xsd:element name="Huron_x0020_Country" ma:index="15" nillable="true" ma:displayName="Country" ma:internalName="Huron_x0020_Country" ma:readOnly="false">
      <xsd:simpleType>
        <xsd:restriction base="dms:Text">
          <xsd:maxLength value="255"/>
        </xsd:restriction>
      </xsd:simpleType>
    </xsd:element>
    <xsd:element name="Contract_x0020_Comments" ma:index="16" nillable="true" ma:displayName="Contract Comments" ma:internalName="Contract_x0020_Comments">
      <xsd:simpleType>
        <xsd:restriction base="dms:Note">
          <xsd:maxLength value="255"/>
        </xsd:restriction>
      </xsd:simpleType>
    </xsd:element>
    <xsd:element name="Given_x0020_To_x0020_Client" ma:index="17" nillable="true" ma:displayName="Given To Client" ma:default="No" ma:format="Dropdown" ma:internalName="Given_x0020_To_x0020_Client">
      <xsd:simpleType>
        <xsd:restriction base="dms:Choice">
          <xsd:enumeration value="No"/>
          <xsd:enumeration value="Yes"/>
        </xsd:restriction>
      </xsd:simpleType>
    </xsd:element>
    <xsd:element name="TaxCatchAllLabel" ma:index="22" nillable="true" ma:displayName="Taxonomy Catch All Column1" ma:hidden="true" ma:list="{03b4eed6-b18a-4f79-badb-30056d09a7a1}" ma:internalName="TaxCatchAllLabel" ma:readOnly="true" ma:showField="CatchAllDataLabel" ma:web="2accb301-ab39-43dd-a036-49353387bc16">
      <xsd:complexType>
        <xsd:complexContent>
          <xsd:extension base="dms:MultiChoiceLookup">
            <xsd:sequence>
              <xsd:element name="Value" type="dms:Lookup" maxOccurs="unbounded" minOccurs="0" nillable="true"/>
            </xsd:sequence>
          </xsd:extension>
        </xsd:complexContent>
      </xsd:complexType>
    </xsd:element>
    <xsd:element name="_dlc_DocIdUrl" ma:index="2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Persist ID" ma:description="Keep ID on add." ma:hidden="true" ma:internalName="_dlc_DocIdPersistId" ma:readOnly="true">
      <xsd:simpleType>
        <xsd:restriction base="dms:Boolean"/>
      </xsd:simpleType>
    </xsd:element>
    <xsd:element name="TaxCatchAll" ma:index="25" nillable="true" ma:displayName="Taxonomy Catch All Column" ma:hidden="true" ma:list="{03b4eed6-b18a-4f79-badb-30056d09a7a1}" ma:internalName="TaxCatchAll" ma:showField="CatchAllData" ma:web="2accb301-ab39-43dd-a036-49353387bc16">
      <xsd:complexType>
        <xsd:complexContent>
          <xsd:extension base="dms:MultiChoiceLookup">
            <xsd:sequence>
              <xsd:element name="Value" type="dms:Lookup" maxOccurs="unbounded" minOccurs="0" nillable="true"/>
            </xsd:sequence>
          </xsd:extension>
        </xsd:complexContent>
      </xsd:complexType>
    </xsd:element>
    <xsd:element name="g70dec96ccbb4999b9437aaec2c08ec9" ma:index="26" nillable="true" ma:taxonomy="true" ma:internalName="g70dec96ccbb4999b9437aaec2c08ec9" ma:taxonomyFieldName="Area" ma:displayName="Area" ma:readOnly="false" ma:default="1033;#Higher Education ＆ Life Sciences|3fe7fb3d-3170-4d9b-a0f4-489f213d23f4" ma:fieldId="{070dec96-ccbb-4999-b943-7aaec2c08ec9}" ma:sspId="be221cdd-541e-4561-82f5-28d26c3c7d2e" ma:termSetId="db376cbe-cbca-4152-b663-6f3018acd9f7" ma:anchorId="00000000-0000-0000-0000-000000000000" ma:open="false" ma:isKeyword="false">
      <xsd:complexType>
        <xsd:sequence>
          <xsd:element ref="pc:Terms" minOccurs="0" maxOccurs="1"/>
        </xsd:sequence>
      </xsd:complexType>
    </xsd:element>
    <xsd:element name="m2ad1529b76b46e4aab97fb1baf39063" ma:index="28" ma:taxonomy="true" ma:internalName="m2ad1529b76b46e4aab97fb1baf39063" ma:taxonomyFieldName="Class" ma:displayName="Class" ma:readOnly="false" ma:default="" ma:fieldId="{62ad1529-b76b-46e4-aab9-7fb1baf39063}" ma:sspId="be221cdd-541e-4561-82f5-28d26c3c7d2e" ma:termSetId="741defdb-dc5a-4d4d-8561-386e25c3f09d" ma:anchorId="00000000-0000-0000-0000-000000000000" ma:open="false" ma:isKeyword="false">
      <xsd:complexType>
        <xsd:sequence>
          <xsd:element ref="pc:Terms" minOccurs="0" maxOccurs="1"/>
        </xsd:sequence>
      </xsd:complexType>
    </xsd:element>
    <xsd:element name="TaxKeywordTaxHTField" ma:index="30" nillable="true" ma:taxonomy="true" ma:internalName="TaxKeywordTaxHTField" ma:taxonomyFieldName="TaxKeyword" ma:displayName="Enterprise Keywords" ma:fieldId="{23f27201-bee3-471e-b2e7-b64fd8b7ca38}" ma:taxonomyMulti="true" ma:sspId="be221cdd-541e-4561-82f5-28d26c3c7d2e" ma:termSetId="00000000-0000-0000-0000-000000000000" ma:anchorId="00000000-0000-0000-0000-000000000000" ma:open="true" ma:isKeyword="true">
      <xsd:complexType>
        <xsd:sequence>
          <xsd:element ref="pc:Terms" minOccurs="0" maxOccurs="1"/>
        </xsd:sequence>
      </xsd:complexType>
    </xsd:element>
    <xsd:element name="_dlc_DocId" ma:index="31" nillable="true" ma:displayName="Document ID Value" ma:description="The value of the document ID assigned to this item." ma:internalName="_dlc_DocId"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HCGDocViewForm</Display>
  <Edit>HCGDocEditForm</Edit>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
    <Synchronization>Asynchronous</Synchronization>
    <Type>10002</Type>
    <SequenceNumber>10000</SequenceNumber>
    <Assembly>HCGCascadingMetadata, Version=1.0.0.0, Culture=neutral, PublicKeyToken=fef11715a425316d</Assembly>
    <Class>HCGCascadingMetadata.HCGDocReceiver</Class>
    <Data/>
    <Filter/>
  </Receiver>
</spe:Receivers>
</file>

<file path=customXml/itemProps1.xml><?xml version="1.0" encoding="utf-8"?>
<ds:datastoreItem xmlns:ds="http://schemas.openxmlformats.org/officeDocument/2006/customXml" ds:itemID="{5339E52C-31A9-4893-98CB-A5C30AA84FB4}">
  <ds:schemaRefs>
    <ds:schemaRef ds:uri="http://schemas.openxmlformats.org/package/2006/metadata/core-properties"/>
    <ds:schemaRef ds:uri="http://purl.org/dc/dcmitype/"/>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e497b1db-a13e-4ee7-9197-b96be736c43f"/>
    <ds:schemaRef ds:uri="http://schemas.microsoft.com/office/2006/metadata/properties"/>
  </ds:schemaRefs>
</ds:datastoreItem>
</file>

<file path=customXml/itemProps2.xml><?xml version="1.0" encoding="utf-8"?>
<ds:datastoreItem xmlns:ds="http://schemas.openxmlformats.org/officeDocument/2006/customXml" ds:itemID="{DE1D7668-99A7-4C35-B7CF-FABC4DB64DE8}">
  <ds:schemaRefs>
    <ds:schemaRef ds:uri="Microsoft.SharePoint.Taxonomy.ContentTypeSync"/>
  </ds:schemaRefs>
</ds:datastoreItem>
</file>

<file path=customXml/itemProps3.xml><?xml version="1.0" encoding="utf-8"?>
<ds:datastoreItem xmlns:ds="http://schemas.openxmlformats.org/officeDocument/2006/customXml" ds:itemID="{85799C97-2654-495C-B230-91336754E4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7b1db-a13e-4ee7-9197-b96be736c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D8B34FC-042F-4A6E-8699-CDE5AFD5F363}">
  <ds:schemaRefs>
    <ds:schemaRef ds:uri="http://schemas.microsoft.com/sharepoint/v3/contenttype/forms"/>
  </ds:schemaRefs>
</ds:datastoreItem>
</file>

<file path=customXml/itemProps5.xml><?xml version="1.0" encoding="utf-8"?>
<ds:datastoreItem xmlns:ds="http://schemas.openxmlformats.org/officeDocument/2006/customXml" ds:itemID="{6A83F5C3-9239-47B4-8782-A48FC032BB8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ICG_Pres</Template>
  <TotalTime>27070</TotalTime>
  <Words>3781</Words>
  <Application>Microsoft Office PowerPoint</Application>
  <PresentationFormat>On-screen Show (4:3)</PresentationFormat>
  <Paragraphs>445</Paragraphs>
  <Slides>42</Slides>
  <Notes>28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MS PGothic</vt:lpstr>
      <vt:lpstr>MS PGothic</vt:lpstr>
      <vt:lpstr>Arial</vt:lpstr>
      <vt:lpstr>Arial Narrow</vt:lpstr>
      <vt:lpstr>Calibri</vt:lpstr>
      <vt:lpstr>Courier New</vt:lpstr>
      <vt:lpstr>Garamond</vt:lpstr>
      <vt:lpstr>HelveticaNeue Condensed</vt:lpstr>
      <vt:lpstr>Tahoma</vt:lpstr>
      <vt:lpstr>Times New Roman</vt:lpstr>
      <vt:lpstr>Wingdings</vt:lpstr>
      <vt:lpstr>Wingdings 2</vt:lpstr>
      <vt:lpstr>CIB_Pres NEW 17-Apr</vt:lpstr>
      <vt:lpstr>The Uniform Guidance  Cost Sharing Training </vt:lpstr>
      <vt:lpstr>PowerPoint Presentation</vt:lpstr>
      <vt:lpstr>1. Background on The Uniform Guidance</vt:lpstr>
      <vt:lpstr>PowerPoint Presentation</vt:lpstr>
      <vt:lpstr>PowerPoint Presentation</vt:lpstr>
      <vt:lpstr>PowerPoint Presentation</vt:lpstr>
      <vt:lpstr>2. Cost Sharing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Processes</vt:lpstr>
      <vt:lpstr>PowerPoint Presentation</vt:lpstr>
      <vt:lpstr>PowerPoint Presentation</vt:lpstr>
      <vt:lpstr>PowerPoint Presentation</vt:lpstr>
      <vt:lpstr>PowerPoint Presentation</vt:lpstr>
      <vt:lpstr>PowerPoint Presentation</vt:lpstr>
      <vt:lpstr>4. Roles and Responsibilities</vt:lpstr>
      <vt:lpstr>PowerPoint Presentation</vt:lpstr>
      <vt:lpstr>PowerPoint Presentation</vt:lpstr>
      <vt:lpstr>PowerPoint Presentation</vt:lpstr>
      <vt:lpstr>PowerPoint Presentation</vt:lpstr>
      <vt:lpstr>5. Key Takeaways</vt:lpstr>
      <vt:lpstr>PowerPoint Presentation</vt:lpstr>
      <vt:lpstr>PowerPoint Presentation</vt:lpstr>
      <vt:lpstr>6. Resources</vt:lpstr>
      <vt:lpstr>PowerPoint Presentation</vt:lpstr>
      <vt:lpstr>7. Appendix</vt:lpstr>
      <vt:lpstr>Introduction to the Uniform Guidance</vt:lpstr>
      <vt:lpstr>Introduction to the Uniform Guidance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Chandrasekhar, Archie [ICG-MRKTS]</dc:creator>
  <cp:lastModifiedBy>Wendy Neil</cp:lastModifiedBy>
  <cp:revision>3077</cp:revision>
  <cp:lastPrinted>2016-03-31T20:45:07Z</cp:lastPrinted>
  <dcterms:created xsi:type="dcterms:W3CDTF">2010-11-06T01:10:17Z</dcterms:created>
  <dcterms:modified xsi:type="dcterms:W3CDTF">2016-04-05T13:43:14Z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Design">
    <vt:lpwstr>ICG_Pres.pot</vt:lpwstr>
  </property>
  <property fmtid="{D5CDD505-2E9C-101B-9397-08002B2CF9AE}" pid="4" name="Template">
    <vt:lpwstr>GlobalPowerPoint</vt:lpwstr>
  </property>
  <property fmtid="{D5CDD505-2E9C-101B-9397-08002B2CF9AE}" pid="5" name="TOCOpt">
    <vt:lpwstr>1</vt:lpwstr>
  </property>
  <property fmtid="{D5CDD505-2E9C-101B-9397-08002B2CF9AE}" pid="6" name="PNSOpt">
    <vt:lpwstr>1</vt:lpwstr>
  </property>
  <property fmtid="{D5CDD505-2E9C-101B-9397-08002B2CF9AE}" pid="7" name="Project">
    <vt:lpwstr>AKSTATECS</vt:lpwstr>
  </property>
  <property fmtid="{D5CDD505-2E9C-101B-9397-08002B2CF9AE}" pid="8" name="DocTopsCleaned">
    <vt:lpwstr>True</vt:lpwstr>
  </property>
  <property fmtid="{D5CDD505-2E9C-101B-9397-08002B2CF9AE}" pid="9" name="Pitchbook Compatible">
    <vt:lpwstr>Yes</vt:lpwstr>
  </property>
  <property fmtid="{D5CDD505-2E9C-101B-9397-08002B2CF9AE}" pid="10" name="TaxKeyword">
    <vt:lpwstr/>
  </property>
  <property fmtid="{D5CDD505-2E9C-101B-9397-08002B2CF9AE}" pid="11" name="Class">
    <vt:lpwstr>4;#Analysis and Workpapers|98f50a5b-730f-4e00-85ba-0d5573a9d2bc</vt:lpwstr>
  </property>
  <property fmtid="{D5CDD505-2E9C-101B-9397-08002B2CF9AE}" pid="12" name="ContentTypeId">
    <vt:lpwstr>0x0101007CA655B1FCB135478CAA214C2412228E0100E10C1A964970CC4A8AA783467F80213C</vt:lpwstr>
  </property>
  <property fmtid="{D5CDD505-2E9C-101B-9397-08002B2CF9AE}" pid="13" name="Area">
    <vt:lpwstr>1;#Higher Education ＆ Life Sciences|3fe7fb3d-3170-4d9b-a0f4-489f213d23f4</vt:lpwstr>
  </property>
  <property fmtid="{D5CDD505-2E9C-101B-9397-08002B2CF9AE}" pid="14" name="_dlc_DocIdItemGuid">
    <vt:lpwstr>63042e86-e5fa-4bbc-9a77-2fd0b832f9bc</vt:lpwstr>
  </property>
</Properties>
</file>